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9"/>
  </p:notesMasterIdLst>
  <p:handoutMasterIdLst>
    <p:handoutMasterId r:id="rId70"/>
  </p:handoutMasterIdLst>
  <p:sldIdLst>
    <p:sldId id="257" r:id="rId3"/>
    <p:sldId id="274" r:id="rId4"/>
    <p:sldId id="276" r:id="rId5"/>
    <p:sldId id="277" r:id="rId6"/>
    <p:sldId id="278" r:id="rId7"/>
    <p:sldId id="315" r:id="rId8"/>
    <p:sldId id="279" r:id="rId9"/>
    <p:sldId id="297" r:id="rId10"/>
    <p:sldId id="298" r:id="rId11"/>
    <p:sldId id="300" r:id="rId12"/>
    <p:sldId id="301" r:id="rId13"/>
    <p:sldId id="302" r:id="rId14"/>
    <p:sldId id="391" r:id="rId15"/>
    <p:sldId id="408" r:id="rId16"/>
    <p:sldId id="303" r:id="rId17"/>
    <p:sldId id="360" r:id="rId18"/>
    <p:sldId id="305" r:id="rId19"/>
    <p:sldId id="430" r:id="rId20"/>
    <p:sldId id="419" r:id="rId21"/>
    <p:sldId id="285" r:id="rId22"/>
    <p:sldId id="311" r:id="rId23"/>
    <p:sldId id="386" r:id="rId24"/>
    <p:sldId id="313" r:id="rId25"/>
    <p:sldId id="308" r:id="rId26"/>
    <p:sldId id="413" r:id="rId27"/>
    <p:sldId id="414" r:id="rId28"/>
    <p:sldId id="418" r:id="rId29"/>
    <p:sldId id="417" r:id="rId30"/>
    <p:sldId id="316" r:id="rId31"/>
    <p:sldId id="317" r:id="rId32"/>
    <p:sldId id="355" r:id="rId33"/>
    <p:sldId id="415" r:id="rId34"/>
    <p:sldId id="312" r:id="rId35"/>
    <p:sldId id="439" r:id="rId36"/>
    <p:sldId id="324" r:id="rId37"/>
    <p:sldId id="362" r:id="rId38"/>
    <p:sldId id="366" r:id="rId39"/>
    <p:sldId id="431" r:id="rId40"/>
    <p:sldId id="432" r:id="rId41"/>
    <p:sldId id="383" r:id="rId42"/>
    <p:sldId id="420" r:id="rId43"/>
    <p:sldId id="434" r:id="rId44"/>
    <p:sldId id="435" r:id="rId45"/>
    <p:sldId id="374" r:id="rId46"/>
    <p:sldId id="326" r:id="rId47"/>
    <p:sldId id="368" r:id="rId48"/>
    <p:sldId id="436" r:id="rId49"/>
    <p:sldId id="345" r:id="rId50"/>
    <p:sldId id="321" r:id="rId51"/>
    <p:sldId id="323" r:id="rId52"/>
    <p:sldId id="382" r:id="rId53"/>
    <p:sldId id="376" r:id="rId54"/>
    <p:sldId id="389" r:id="rId55"/>
    <p:sldId id="416" r:id="rId56"/>
    <p:sldId id="284" r:id="rId57"/>
    <p:sldId id="361" r:id="rId58"/>
    <p:sldId id="390" r:id="rId59"/>
    <p:sldId id="424" r:id="rId60"/>
    <p:sldId id="425" r:id="rId61"/>
    <p:sldId id="427" r:id="rId62"/>
    <p:sldId id="422" r:id="rId63"/>
    <p:sldId id="426" r:id="rId64"/>
    <p:sldId id="437" r:id="rId65"/>
    <p:sldId id="438" r:id="rId66"/>
    <p:sldId id="423" r:id="rId67"/>
    <p:sldId id="293" r:id="rId6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99CCFF"/>
    <a:srgbClr val="66CCFF"/>
    <a:srgbClr val="917E57"/>
    <a:srgbClr val="816E67"/>
    <a:srgbClr val="99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8797" autoAdjust="0"/>
  </p:normalViewPr>
  <p:slideViewPr>
    <p:cSldViewPr>
      <p:cViewPr>
        <p:scale>
          <a:sx n="60" d="100"/>
          <a:sy n="60" d="100"/>
        </p:scale>
        <p:origin x="-2021" y="-418"/>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lewersk\Local%20Settings\Temporary%20Internet%20Files\Content.Outlook\R73UNDLS\tunnel%20plastic%20spectrometry%20data.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00%20Work%20Documents\Fruit%20Lab%20GIFVL\Projects\Breeding\strawberry%20breeding\6Rep%20Evaluations\2012%202013%20tunnels\02%20results\00%20total%20grams%20%20per%20plant\totalgenotypetreatmentmean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00%20Work%20Documents\Fruit%20Lab%20GIFVL\Projects\Breeding\strawberry%20breeding\6Rep%20Evaluations\2012%202013%20tunnels\02%20results\01%20good%20grams%20per%20plant\treatment%20means%20good%20berrie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00%20Work%20Documents\Fruit%20Lab%20GIFVL\Projects\Breeding\strawberry%20breeding\6Rep%20Evaluations\2011%202012%20%20tunnels\00%20data\2012%20yields%20for%202011%202012%20old%20tunnel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00%20Work%20Documents\Fruit%20Lab%20GIFVL\Projects\Breeding\strawberry%20breeding\summer%20fall%20production%20systems\low%20tunnels\00Season%20extension\2012%20season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00%20Work%20Documents\Fruit%20Lab%20GIFVL\Projects\Breeding\strawberry%20breeding\6Rep%20Evaluations\2013-2014%20tunnels\Tunnels%202013%202014%20yields%2012June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Spectrometry readings of </a:t>
            </a:r>
            <a:r>
              <a:rPr lang="en-US" baseline="0"/>
              <a:t> new and weathered tunnel plastic</a:t>
            </a:r>
            <a:endParaRPr lang="en-US"/>
          </a:p>
        </c:rich>
      </c:tx>
      <c:layout/>
    </c:title>
    <c:plotArea>
      <c:layout>
        <c:manualLayout>
          <c:layoutTarget val="inner"/>
          <c:xMode val="edge"/>
          <c:yMode val="edge"/>
          <c:x val="4.2061687422531996E-2"/>
          <c:y val="1.4685610046289765E-2"/>
          <c:w val="0.7527818805151516"/>
          <c:h val="0.83031945702143295"/>
        </c:manualLayout>
      </c:layout>
      <c:scatterChart>
        <c:scatterStyle val="smoothMarker"/>
        <c:ser>
          <c:idx val="0"/>
          <c:order val="0"/>
          <c:tx>
            <c:v>New Reflectance</c:v>
          </c:tx>
          <c:marker>
            <c:symbol val="none"/>
          </c:marker>
          <c:xVal>
            <c:numRef>
              <c:f>Insert_Data!$AD$3:$AD$2153</c:f>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f>Insert_Data!$Z$3:$Z$2153</c:f>
              <c:numCache>
                <c:formatCode>0.00E+00</c:formatCode>
                <c:ptCount val="2151"/>
                <c:pt idx="0">
                  <c:v>0.2303791114805355</c:v>
                </c:pt>
                <c:pt idx="1">
                  <c:v>0.20403755633219636</c:v>
                </c:pt>
                <c:pt idx="2">
                  <c:v>0.13797357860262588</c:v>
                </c:pt>
                <c:pt idx="3">
                  <c:v>0.12896386779280244</c:v>
                </c:pt>
                <c:pt idx="4">
                  <c:v>0.14358729474876294</c:v>
                </c:pt>
                <c:pt idx="5">
                  <c:v>0.12194721862188418</c:v>
                </c:pt>
                <c:pt idx="6">
                  <c:v>0.11237229956071568</c:v>
                </c:pt>
                <c:pt idx="7">
                  <c:v>0.12086060490444002</c:v>
                </c:pt>
                <c:pt idx="8">
                  <c:v>0.14056010955327194</c:v>
                </c:pt>
                <c:pt idx="9">
                  <c:v>0.16440069670422222</c:v>
                </c:pt>
                <c:pt idx="10">
                  <c:v>0.17599309894429674</c:v>
                </c:pt>
                <c:pt idx="11">
                  <c:v>0.15911068384522892</c:v>
                </c:pt>
                <c:pt idx="12">
                  <c:v>0.10030531563674135</c:v>
                </c:pt>
                <c:pt idx="13">
                  <c:v>7.4252364469167179E-2</c:v>
                </c:pt>
                <c:pt idx="14">
                  <c:v>0.12216324035866892</c:v>
                </c:pt>
                <c:pt idx="15">
                  <c:v>0.14935558687943432</c:v>
                </c:pt>
                <c:pt idx="16">
                  <c:v>0.14452512349222499</c:v>
                </c:pt>
                <c:pt idx="17">
                  <c:v>0.11479959371873395</c:v>
                </c:pt>
                <c:pt idx="18">
                  <c:v>0.10947880347843462</c:v>
                </c:pt>
                <c:pt idx="19">
                  <c:v>0.11136893316365698</c:v>
                </c:pt>
                <c:pt idx="20">
                  <c:v>0.10885499620145696</c:v>
                </c:pt>
                <c:pt idx="21">
                  <c:v>0.11401459812506416</c:v>
                </c:pt>
                <c:pt idx="22">
                  <c:v>0.11211785863454332</c:v>
                </c:pt>
                <c:pt idx="23">
                  <c:v>0.10330362200981617</c:v>
                </c:pt>
                <c:pt idx="24">
                  <c:v>0.12044978148196572</c:v>
                </c:pt>
                <c:pt idx="25">
                  <c:v>0.13211185730867317</c:v>
                </c:pt>
                <c:pt idx="26">
                  <c:v>0.1272709560998653</c:v>
                </c:pt>
                <c:pt idx="27">
                  <c:v>0.12418612714455063</c:v>
                </c:pt>
                <c:pt idx="28">
                  <c:v>9.9419489105295716E-2</c:v>
                </c:pt>
                <c:pt idx="29">
                  <c:v>6.865104357720575E-2</c:v>
                </c:pt>
                <c:pt idx="30">
                  <c:v>0.11278700519207596</c:v>
                </c:pt>
                <c:pt idx="31">
                  <c:v>0.12716715639337103</c:v>
                </c:pt>
                <c:pt idx="32">
                  <c:v>0.10606805253900002</c:v>
                </c:pt>
                <c:pt idx="33">
                  <c:v>0.10843520532665259</c:v>
                </c:pt>
                <c:pt idx="34">
                  <c:v>0.10494993512672933</c:v>
                </c:pt>
                <c:pt idx="35">
                  <c:v>0.10198748545362032</c:v>
                </c:pt>
                <c:pt idx="36">
                  <c:v>0.12592758120047221</c:v>
                </c:pt>
                <c:pt idx="37">
                  <c:v>0.11544412817941878</c:v>
                </c:pt>
                <c:pt idx="38">
                  <c:v>9.0900162827874359E-2</c:v>
                </c:pt>
                <c:pt idx="39">
                  <c:v>0.1080568618095548</c:v>
                </c:pt>
                <c:pt idx="40">
                  <c:v>0.13087037130603907</c:v>
                </c:pt>
                <c:pt idx="41">
                  <c:v>0.1405614665420622</c:v>
                </c:pt>
                <c:pt idx="42">
                  <c:v>0.12494894923435292</c:v>
                </c:pt>
                <c:pt idx="43">
                  <c:v>0.11146915667750261</c:v>
                </c:pt>
                <c:pt idx="44">
                  <c:v>0.10577959662947954</c:v>
                </c:pt>
                <c:pt idx="45">
                  <c:v>0.1071825707866144</c:v>
                </c:pt>
                <c:pt idx="46">
                  <c:v>0.10939087363809109</c:v>
                </c:pt>
                <c:pt idx="47">
                  <c:v>0.1104601609762635</c:v>
                </c:pt>
                <c:pt idx="48">
                  <c:v>0.10893811117322022</c:v>
                </c:pt>
                <c:pt idx="49">
                  <c:v>9.9803921270704532E-2</c:v>
                </c:pt>
                <c:pt idx="50">
                  <c:v>9.247814282480861E-2</c:v>
                </c:pt>
                <c:pt idx="51">
                  <c:v>9.3652891260874255E-2</c:v>
                </c:pt>
                <c:pt idx="52">
                  <c:v>9.8306344970595427E-2</c:v>
                </c:pt>
                <c:pt idx="53">
                  <c:v>0.1004116618656921</c:v>
                </c:pt>
                <c:pt idx="54">
                  <c:v>9.8045179974531743E-2</c:v>
                </c:pt>
                <c:pt idx="55">
                  <c:v>9.9834252671941265E-2</c:v>
                </c:pt>
                <c:pt idx="56">
                  <c:v>9.6729964580365799E-2</c:v>
                </c:pt>
                <c:pt idx="57">
                  <c:v>8.9009123962364226E-2</c:v>
                </c:pt>
                <c:pt idx="58">
                  <c:v>9.704743125293068E-2</c:v>
                </c:pt>
                <c:pt idx="59">
                  <c:v>0.10133089232638968</c:v>
                </c:pt>
                <c:pt idx="60">
                  <c:v>9.6632601245972255E-2</c:v>
                </c:pt>
                <c:pt idx="61">
                  <c:v>9.4437696405635235E-2</c:v>
                </c:pt>
                <c:pt idx="62">
                  <c:v>9.6939658381997765E-2</c:v>
                </c:pt>
                <c:pt idx="63">
                  <c:v>0.1017507316404551</c:v>
                </c:pt>
                <c:pt idx="64">
                  <c:v>0.10034958119743478</c:v>
                </c:pt>
                <c:pt idx="65">
                  <c:v>9.7999542795496303E-2</c:v>
                </c:pt>
                <c:pt idx="66">
                  <c:v>9.7538165543298819E-2</c:v>
                </c:pt>
                <c:pt idx="67">
                  <c:v>0.10213345416126222</c:v>
                </c:pt>
                <c:pt idx="68">
                  <c:v>9.8400106294017048E-2</c:v>
                </c:pt>
                <c:pt idx="69">
                  <c:v>9.0539454615099768E-2</c:v>
                </c:pt>
                <c:pt idx="70">
                  <c:v>9.0675062662236433E-2</c:v>
                </c:pt>
                <c:pt idx="71">
                  <c:v>9.5364431196833577E-2</c:v>
                </c:pt>
                <c:pt idx="72">
                  <c:v>9.8717233009305239E-2</c:v>
                </c:pt>
                <c:pt idx="73">
                  <c:v>9.4819096482854248E-2</c:v>
                </c:pt>
                <c:pt idx="74">
                  <c:v>9.7337840946134527E-2</c:v>
                </c:pt>
                <c:pt idx="75">
                  <c:v>9.8522312407661586E-2</c:v>
                </c:pt>
                <c:pt idx="76">
                  <c:v>8.9923113323114812E-2</c:v>
                </c:pt>
                <c:pt idx="77">
                  <c:v>9.3577083934581265E-2</c:v>
                </c:pt>
                <c:pt idx="78">
                  <c:v>9.701486459423872E-2</c:v>
                </c:pt>
                <c:pt idx="79">
                  <c:v>8.9576548628908265E-2</c:v>
                </c:pt>
                <c:pt idx="80">
                  <c:v>8.9393478256312567E-2</c:v>
                </c:pt>
                <c:pt idx="81">
                  <c:v>9.2749296710865514E-2</c:v>
                </c:pt>
                <c:pt idx="82">
                  <c:v>9.5011860159189582E-2</c:v>
                </c:pt>
                <c:pt idx="83">
                  <c:v>9.4067509899854768E-2</c:v>
                </c:pt>
                <c:pt idx="84">
                  <c:v>9.2322097726382224E-2</c:v>
                </c:pt>
                <c:pt idx="85">
                  <c:v>9.1527276201590263E-2</c:v>
                </c:pt>
                <c:pt idx="86">
                  <c:v>9.2501489754161212E-2</c:v>
                </c:pt>
                <c:pt idx="87">
                  <c:v>9.2939459775833747E-2</c:v>
                </c:pt>
                <c:pt idx="88">
                  <c:v>9.2012919174655552E-2</c:v>
                </c:pt>
                <c:pt idx="89">
                  <c:v>9.0361277018994934E-2</c:v>
                </c:pt>
                <c:pt idx="90">
                  <c:v>9.0682627434193031E-2</c:v>
                </c:pt>
                <c:pt idx="91">
                  <c:v>9.2755961661398267E-2</c:v>
                </c:pt>
                <c:pt idx="92">
                  <c:v>9.3566751428334968E-2</c:v>
                </c:pt>
                <c:pt idx="93">
                  <c:v>9.2344357303120211E-2</c:v>
                </c:pt>
                <c:pt idx="94">
                  <c:v>8.9893023590724763E-2</c:v>
                </c:pt>
                <c:pt idx="95">
                  <c:v>8.8369748765058431E-2</c:v>
                </c:pt>
                <c:pt idx="96">
                  <c:v>8.8817689988633763E-2</c:v>
                </c:pt>
                <c:pt idx="97">
                  <c:v>9.0346028035448264E-2</c:v>
                </c:pt>
                <c:pt idx="98">
                  <c:v>9.1070025610720334E-2</c:v>
                </c:pt>
                <c:pt idx="99">
                  <c:v>9.1483970092727879E-2</c:v>
                </c:pt>
                <c:pt idx="100">
                  <c:v>9.1521712648770667E-2</c:v>
                </c:pt>
                <c:pt idx="101">
                  <c:v>9.1052496549708067E-2</c:v>
                </c:pt>
                <c:pt idx="102">
                  <c:v>8.9862768237291502E-2</c:v>
                </c:pt>
                <c:pt idx="103">
                  <c:v>8.9345068870875857E-2</c:v>
                </c:pt>
                <c:pt idx="104">
                  <c:v>9.0430401956218529E-2</c:v>
                </c:pt>
                <c:pt idx="105">
                  <c:v>9.0158952578394153E-2</c:v>
                </c:pt>
                <c:pt idx="106">
                  <c:v>8.9003363673421432E-2</c:v>
                </c:pt>
                <c:pt idx="107">
                  <c:v>8.8033057412891025E-2</c:v>
                </c:pt>
                <c:pt idx="108">
                  <c:v>8.9440280215996829E-2</c:v>
                </c:pt>
                <c:pt idx="109">
                  <c:v>9.0484540024494228E-2</c:v>
                </c:pt>
                <c:pt idx="110">
                  <c:v>8.9499363417583341E-2</c:v>
                </c:pt>
                <c:pt idx="111">
                  <c:v>8.6408828522564207E-2</c:v>
                </c:pt>
                <c:pt idx="112">
                  <c:v>8.7149880142186345E-2</c:v>
                </c:pt>
                <c:pt idx="113">
                  <c:v>9.1526326094174923E-2</c:v>
                </c:pt>
                <c:pt idx="114">
                  <c:v>8.9993273927163026E-2</c:v>
                </c:pt>
                <c:pt idx="115">
                  <c:v>8.7403265120012244E-2</c:v>
                </c:pt>
                <c:pt idx="116">
                  <c:v>8.6057962959491432E-2</c:v>
                </c:pt>
                <c:pt idx="117">
                  <c:v>8.7459917201236984E-2</c:v>
                </c:pt>
                <c:pt idx="118">
                  <c:v>8.8581069784907748E-2</c:v>
                </c:pt>
                <c:pt idx="119">
                  <c:v>8.9359479348355267E-2</c:v>
                </c:pt>
                <c:pt idx="120">
                  <c:v>9.1237544857233524E-2</c:v>
                </c:pt>
                <c:pt idx="121">
                  <c:v>8.9623047462998068E-2</c:v>
                </c:pt>
                <c:pt idx="122">
                  <c:v>8.6935242230987725E-2</c:v>
                </c:pt>
                <c:pt idx="123">
                  <c:v>8.7650408959036752E-2</c:v>
                </c:pt>
                <c:pt idx="124">
                  <c:v>8.7659628116585744E-2</c:v>
                </c:pt>
                <c:pt idx="125">
                  <c:v>8.7224268920714568E-2</c:v>
                </c:pt>
                <c:pt idx="126">
                  <c:v>8.7355804588708771E-2</c:v>
                </c:pt>
                <c:pt idx="127">
                  <c:v>8.8298672259154568E-2</c:v>
                </c:pt>
                <c:pt idx="128">
                  <c:v>8.8799965711645362E-2</c:v>
                </c:pt>
                <c:pt idx="129">
                  <c:v>8.8046069599656884E-2</c:v>
                </c:pt>
                <c:pt idx="130">
                  <c:v>8.7351119149694206E-2</c:v>
                </c:pt>
                <c:pt idx="131">
                  <c:v>8.6796351844003763E-2</c:v>
                </c:pt>
                <c:pt idx="132">
                  <c:v>8.6509884330109046E-2</c:v>
                </c:pt>
                <c:pt idx="133">
                  <c:v>8.6958420111267948E-2</c:v>
                </c:pt>
                <c:pt idx="134">
                  <c:v>8.8040171556437785E-2</c:v>
                </c:pt>
                <c:pt idx="135">
                  <c:v>8.8973184467452712E-2</c:v>
                </c:pt>
                <c:pt idx="136">
                  <c:v>8.7482943303567984E-2</c:v>
                </c:pt>
                <c:pt idx="137">
                  <c:v>8.612670387130468E-2</c:v>
                </c:pt>
                <c:pt idx="138">
                  <c:v>8.5710469236994588E-2</c:v>
                </c:pt>
                <c:pt idx="139">
                  <c:v>8.5953340676581266E-2</c:v>
                </c:pt>
                <c:pt idx="140">
                  <c:v>8.649763617757894E-2</c:v>
                </c:pt>
                <c:pt idx="141">
                  <c:v>8.700111365468019E-2</c:v>
                </c:pt>
                <c:pt idx="142">
                  <c:v>8.7096642051356768E-2</c:v>
                </c:pt>
                <c:pt idx="143">
                  <c:v>8.5880240391944293E-2</c:v>
                </c:pt>
                <c:pt idx="144">
                  <c:v>8.4842159593961394E-2</c:v>
                </c:pt>
                <c:pt idx="145">
                  <c:v>8.5841508180954068E-2</c:v>
                </c:pt>
                <c:pt idx="146">
                  <c:v>8.6487011433502639E-2</c:v>
                </c:pt>
                <c:pt idx="147">
                  <c:v>8.6207098975614765E-2</c:v>
                </c:pt>
                <c:pt idx="148">
                  <c:v>8.5219923351732368E-2</c:v>
                </c:pt>
                <c:pt idx="149">
                  <c:v>8.6081279256875129E-2</c:v>
                </c:pt>
                <c:pt idx="150">
                  <c:v>8.6999430038591882E-2</c:v>
                </c:pt>
                <c:pt idx="151">
                  <c:v>8.6598754669283753E-2</c:v>
                </c:pt>
                <c:pt idx="152">
                  <c:v>8.5291612512351497E-2</c:v>
                </c:pt>
                <c:pt idx="153">
                  <c:v>8.4741964390100247E-2</c:v>
                </c:pt>
                <c:pt idx="154">
                  <c:v>8.5410388066474233E-2</c:v>
                </c:pt>
                <c:pt idx="155">
                  <c:v>8.5845458515554404E-2</c:v>
                </c:pt>
                <c:pt idx="156">
                  <c:v>8.5988647942663948E-2</c:v>
                </c:pt>
                <c:pt idx="157">
                  <c:v>8.5858865116424099E-2</c:v>
                </c:pt>
                <c:pt idx="158">
                  <c:v>8.5650317468383405E-2</c:v>
                </c:pt>
                <c:pt idx="159">
                  <c:v>8.5061601976353346E-2</c:v>
                </c:pt>
                <c:pt idx="160">
                  <c:v>8.4557598658696595E-2</c:v>
                </c:pt>
                <c:pt idx="161">
                  <c:v>8.5048270644324131E-2</c:v>
                </c:pt>
                <c:pt idx="162">
                  <c:v>8.5422779158112527E-2</c:v>
                </c:pt>
                <c:pt idx="163">
                  <c:v>8.5383337073350982E-2</c:v>
                </c:pt>
                <c:pt idx="164">
                  <c:v>8.4945275440302254E-2</c:v>
                </c:pt>
                <c:pt idx="165">
                  <c:v>8.4916111738332023E-2</c:v>
                </c:pt>
                <c:pt idx="166">
                  <c:v>8.4833858729655875E-2</c:v>
                </c:pt>
                <c:pt idx="167">
                  <c:v>8.4233820723343247E-2</c:v>
                </c:pt>
                <c:pt idx="168">
                  <c:v>8.3747719860940692E-2</c:v>
                </c:pt>
                <c:pt idx="169">
                  <c:v>8.3594146320459098E-2</c:v>
                </c:pt>
                <c:pt idx="170">
                  <c:v>8.3906845849427786E-2</c:v>
                </c:pt>
                <c:pt idx="171">
                  <c:v>8.4982091568985813E-2</c:v>
                </c:pt>
                <c:pt idx="172">
                  <c:v>8.5165615887263818E-2</c:v>
                </c:pt>
                <c:pt idx="173">
                  <c:v>8.4159698364987628E-2</c:v>
                </c:pt>
                <c:pt idx="174">
                  <c:v>8.3769325362996028E-2</c:v>
                </c:pt>
                <c:pt idx="175">
                  <c:v>8.3973963077781724E-2</c:v>
                </c:pt>
                <c:pt idx="176">
                  <c:v>8.4421971422767556E-2</c:v>
                </c:pt>
                <c:pt idx="177">
                  <c:v>8.4248515564336865E-2</c:v>
                </c:pt>
                <c:pt idx="178">
                  <c:v>8.4221654311190025E-2</c:v>
                </c:pt>
                <c:pt idx="179">
                  <c:v>8.4296828836197712E-2</c:v>
                </c:pt>
                <c:pt idx="180">
                  <c:v>8.4097776981944247E-2</c:v>
                </c:pt>
                <c:pt idx="181">
                  <c:v>8.3854071906152711E-2</c:v>
                </c:pt>
                <c:pt idx="182">
                  <c:v>8.3732052678767765E-2</c:v>
                </c:pt>
                <c:pt idx="183">
                  <c:v>8.3817838711038248E-2</c:v>
                </c:pt>
                <c:pt idx="184">
                  <c:v>8.3566693041002504E-2</c:v>
                </c:pt>
                <c:pt idx="185">
                  <c:v>8.3512647242192747E-2</c:v>
                </c:pt>
                <c:pt idx="186">
                  <c:v>8.394834036333626E-2</c:v>
                </c:pt>
                <c:pt idx="187">
                  <c:v>8.3660104540555724E-2</c:v>
                </c:pt>
                <c:pt idx="188">
                  <c:v>8.3118518072939296E-2</c:v>
                </c:pt>
                <c:pt idx="189">
                  <c:v>8.2730970901577508E-2</c:v>
                </c:pt>
                <c:pt idx="190">
                  <c:v>8.2646357804128184E-2</c:v>
                </c:pt>
                <c:pt idx="191">
                  <c:v>8.2750808413173768E-2</c:v>
                </c:pt>
                <c:pt idx="192">
                  <c:v>8.2878951775200702E-2</c:v>
                </c:pt>
                <c:pt idx="193">
                  <c:v>8.2737222649087727E-2</c:v>
                </c:pt>
                <c:pt idx="194">
                  <c:v>8.2520722924231765E-2</c:v>
                </c:pt>
                <c:pt idx="195">
                  <c:v>8.2458316266388693E-2</c:v>
                </c:pt>
                <c:pt idx="196">
                  <c:v>8.2848918930010645E-2</c:v>
                </c:pt>
                <c:pt idx="197">
                  <c:v>8.3162831867938491E-2</c:v>
                </c:pt>
                <c:pt idx="198">
                  <c:v>8.3119087867504979E-2</c:v>
                </c:pt>
                <c:pt idx="199">
                  <c:v>8.2600043712220766E-2</c:v>
                </c:pt>
                <c:pt idx="200">
                  <c:v>8.2399742196315143E-2</c:v>
                </c:pt>
                <c:pt idx="201">
                  <c:v>8.2433485124883743E-2</c:v>
                </c:pt>
                <c:pt idx="202">
                  <c:v>8.2494739726081012E-2</c:v>
                </c:pt>
                <c:pt idx="203">
                  <c:v>8.2651825609451446E-2</c:v>
                </c:pt>
                <c:pt idx="204">
                  <c:v>8.2726938066771297E-2</c:v>
                </c:pt>
                <c:pt idx="205">
                  <c:v>8.2639886700294568E-2</c:v>
                </c:pt>
                <c:pt idx="206">
                  <c:v>8.2575998197981546E-2</c:v>
                </c:pt>
                <c:pt idx="207">
                  <c:v>8.2451029329994027E-2</c:v>
                </c:pt>
                <c:pt idx="208">
                  <c:v>8.2311515843363159E-2</c:v>
                </c:pt>
                <c:pt idx="209">
                  <c:v>8.2448140443005039E-2</c:v>
                </c:pt>
                <c:pt idx="210">
                  <c:v>8.2413891538257553E-2</c:v>
                </c:pt>
                <c:pt idx="211">
                  <c:v>8.2231513634398179E-2</c:v>
                </c:pt>
                <c:pt idx="212">
                  <c:v>8.2236929275352796E-2</c:v>
                </c:pt>
                <c:pt idx="213">
                  <c:v>8.2400590951893268E-2</c:v>
                </c:pt>
                <c:pt idx="214">
                  <c:v>8.2423607852347619E-2</c:v>
                </c:pt>
                <c:pt idx="215">
                  <c:v>8.1957499597374681E-2</c:v>
                </c:pt>
                <c:pt idx="216">
                  <c:v>8.1784662728784416E-2</c:v>
                </c:pt>
                <c:pt idx="217">
                  <c:v>8.2031816809319813E-2</c:v>
                </c:pt>
                <c:pt idx="218">
                  <c:v>8.2518712012493098E-2</c:v>
                </c:pt>
                <c:pt idx="219">
                  <c:v>8.2245843796462048E-2</c:v>
                </c:pt>
                <c:pt idx="220">
                  <c:v>8.1849812184980247E-2</c:v>
                </c:pt>
                <c:pt idx="221">
                  <c:v>8.1801035387704293E-2</c:v>
                </c:pt>
                <c:pt idx="222">
                  <c:v>8.1848446444933845E-2</c:v>
                </c:pt>
                <c:pt idx="223">
                  <c:v>8.1757826661262176E-2</c:v>
                </c:pt>
                <c:pt idx="224">
                  <c:v>8.1530338275347766E-2</c:v>
                </c:pt>
                <c:pt idx="225">
                  <c:v>8.1467066834384025E-2</c:v>
                </c:pt>
                <c:pt idx="226">
                  <c:v>8.1634870290386602E-2</c:v>
                </c:pt>
                <c:pt idx="227">
                  <c:v>8.18499601612864E-2</c:v>
                </c:pt>
                <c:pt idx="228">
                  <c:v>8.1750386437323797E-2</c:v>
                </c:pt>
                <c:pt idx="229">
                  <c:v>8.1603287153585183E-2</c:v>
                </c:pt>
                <c:pt idx="230">
                  <c:v>8.1517755640244396E-2</c:v>
                </c:pt>
                <c:pt idx="231">
                  <c:v>8.1536299352168745E-2</c:v>
                </c:pt>
                <c:pt idx="232">
                  <c:v>8.1481879495636803E-2</c:v>
                </c:pt>
                <c:pt idx="233">
                  <c:v>8.138113284289443E-2</c:v>
                </c:pt>
                <c:pt idx="234">
                  <c:v>8.1297478248691268E-2</c:v>
                </c:pt>
                <c:pt idx="235">
                  <c:v>8.1334852636191224E-2</c:v>
                </c:pt>
                <c:pt idx="236">
                  <c:v>8.1342552802699378E-2</c:v>
                </c:pt>
                <c:pt idx="237">
                  <c:v>8.1273535967146301E-2</c:v>
                </c:pt>
                <c:pt idx="238">
                  <c:v>8.129076481006435E-2</c:v>
                </c:pt>
                <c:pt idx="239">
                  <c:v>8.1170591810618933E-2</c:v>
                </c:pt>
                <c:pt idx="240">
                  <c:v>8.0926939263488734E-2</c:v>
                </c:pt>
                <c:pt idx="241">
                  <c:v>8.076240257889028E-2</c:v>
                </c:pt>
                <c:pt idx="242">
                  <c:v>8.0919646807175449E-2</c:v>
                </c:pt>
                <c:pt idx="243">
                  <c:v>8.1175549840950711E-2</c:v>
                </c:pt>
                <c:pt idx="244">
                  <c:v>8.1106116183823795E-2</c:v>
                </c:pt>
                <c:pt idx="245">
                  <c:v>8.0793370358551747E-2</c:v>
                </c:pt>
                <c:pt idx="246">
                  <c:v>8.062940977638626E-2</c:v>
                </c:pt>
                <c:pt idx="247">
                  <c:v>8.0909971157339708E-2</c:v>
                </c:pt>
                <c:pt idx="248">
                  <c:v>8.1065538164651493E-2</c:v>
                </c:pt>
                <c:pt idx="249">
                  <c:v>8.0999902803585003E-2</c:v>
                </c:pt>
                <c:pt idx="250">
                  <c:v>8.0795866253153395E-2</c:v>
                </c:pt>
                <c:pt idx="251">
                  <c:v>8.0925877976486302E-2</c:v>
                </c:pt>
                <c:pt idx="252">
                  <c:v>8.0876298363288787E-2</c:v>
                </c:pt>
                <c:pt idx="253">
                  <c:v>8.0602232609524579E-2</c:v>
                </c:pt>
                <c:pt idx="254">
                  <c:v>8.0650415223927283E-2</c:v>
                </c:pt>
                <c:pt idx="255">
                  <c:v>8.066739146426069E-2</c:v>
                </c:pt>
                <c:pt idx="256">
                  <c:v>8.0609744061005531E-2</c:v>
                </c:pt>
                <c:pt idx="257">
                  <c:v>8.0567357915204765E-2</c:v>
                </c:pt>
                <c:pt idx="258">
                  <c:v>8.0473549001201683E-2</c:v>
                </c:pt>
                <c:pt idx="259">
                  <c:v>8.0346678654790352E-2</c:v>
                </c:pt>
                <c:pt idx="260">
                  <c:v>8.0223135095181128E-2</c:v>
                </c:pt>
                <c:pt idx="261">
                  <c:v>8.0076396595532395E-2</c:v>
                </c:pt>
                <c:pt idx="262">
                  <c:v>8.0086797810223709E-2</c:v>
                </c:pt>
                <c:pt idx="263">
                  <c:v>8.0303714434276682E-2</c:v>
                </c:pt>
                <c:pt idx="264">
                  <c:v>8.0340124297501939E-2</c:v>
                </c:pt>
                <c:pt idx="265">
                  <c:v>8.0398528187378748E-2</c:v>
                </c:pt>
                <c:pt idx="266">
                  <c:v>8.0495507010799064E-2</c:v>
                </c:pt>
                <c:pt idx="267">
                  <c:v>8.0358771779556845E-2</c:v>
                </c:pt>
                <c:pt idx="268">
                  <c:v>8.0167462183867666E-2</c:v>
                </c:pt>
                <c:pt idx="269">
                  <c:v>8.0036935807357046E-2</c:v>
                </c:pt>
                <c:pt idx="270">
                  <c:v>8.0067390558880167E-2</c:v>
                </c:pt>
                <c:pt idx="271">
                  <c:v>8.0061241284754697E-2</c:v>
                </c:pt>
                <c:pt idx="272">
                  <c:v>8.0033579358607068E-2</c:v>
                </c:pt>
                <c:pt idx="273">
                  <c:v>8.0050472002303766E-2</c:v>
                </c:pt>
                <c:pt idx="274">
                  <c:v>8.011306748955388E-2</c:v>
                </c:pt>
                <c:pt idx="275">
                  <c:v>8.0035655460695104E-2</c:v>
                </c:pt>
                <c:pt idx="276">
                  <c:v>7.9791640782894524E-2</c:v>
                </c:pt>
                <c:pt idx="277">
                  <c:v>7.9931934697282409E-2</c:v>
                </c:pt>
                <c:pt idx="278">
                  <c:v>7.9927822204034132E-2</c:v>
                </c:pt>
                <c:pt idx="279">
                  <c:v>7.9718436955407576E-2</c:v>
                </c:pt>
                <c:pt idx="280">
                  <c:v>8.0008077968430708E-2</c:v>
                </c:pt>
                <c:pt idx="281">
                  <c:v>7.9905261949387574E-2</c:v>
                </c:pt>
                <c:pt idx="282">
                  <c:v>7.9514432831306575E-2</c:v>
                </c:pt>
                <c:pt idx="283">
                  <c:v>7.9494233087628083E-2</c:v>
                </c:pt>
                <c:pt idx="284">
                  <c:v>7.9640160223608314E-2</c:v>
                </c:pt>
                <c:pt idx="285">
                  <c:v>7.9716993933839367E-2</c:v>
                </c:pt>
                <c:pt idx="286">
                  <c:v>7.9548472366081535E-2</c:v>
                </c:pt>
                <c:pt idx="287">
                  <c:v>7.9556346849747106E-2</c:v>
                </c:pt>
                <c:pt idx="288">
                  <c:v>7.9609227339443506E-2</c:v>
                </c:pt>
                <c:pt idx="289">
                  <c:v>7.957761650234442E-2</c:v>
                </c:pt>
                <c:pt idx="290">
                  <c:v>7.9501708496545503E-2</c:v>
                </c:pt>
                <c:pt idx="291">
                  <c:v>7.9350870961981471E-2</c:v>
                </c:pt>
                <c:pt idx="292">
                  <c:v>7.9200563126986534E-2</c:v>
                </c:pt>
                <c:pt idx="293">
                  <c:v>7.9283918033325226E-2</c:v>
                </c:pt>
                <c:pt idx="294">
                  <c:v>7.9456462856707336E-2</c:v>
                </c:pt>
                <c:pt idx="295">
                  <c:v>7.9587632346893852E-2</c:v>
                </c:pt>
                <c:pt idx="296">
                  <c:v>7.9544378281299066E-2</c:v>
                </c:pt>
                <c:pt idx="297">
                  <c:v>7.9520429417734489E-2</c:v>
                </c:pt>
                <c:pt idx="298">
                  <c:v>7.9402020772532833E-2</c:v>
                </c:pt>
                <c:pt idx="299">
                  <c:v>7.9115634719059524E-2</c:v>
                </c:pt>
                <c:pt idx="300">
                  <c:v>7.9182525561817124E-2</c:v>
                </c:pt>
                <c:pt idx="301">
                  <c:v>7.9213703398962831E-2</c:v>
                </c:pt>
                <c:pt idx="302">
                  <c:v>7.9053488331337157E-2</c:v>
                </c:pt>
                <c:pt idx="303">
                  <c:v>7.9262341934963496E-2</c:v>
                </c:pt>
                <c:pt idx="304">
                  <c:v>7.9362777074682894E-2</c:v>
                </c:pt>
                <c:pt idx="305">
                  <c:v>7.9261520465351884E-2</c:v>
                </c:pt>
                <c:pt idx="306">
                  <c:v>7.9210224492876333E-2</c:v>
                </c:pt>
                <c:pt idx="307">
                  <c:v>7.9039443461859496E-2</c:v>
                </c:pt>
                <c:pt idx="308">
                  <c:v>7.8868081073193957E-2</c:v>
                </c:pt>
                <c:pt idx="309">
                  <c:v>7.8902694452358577E-2</c:v>
                </c:pt>
                <c:pt idx="310">
                  <c:v>7.9041792161986132E-2</c:v>
                </c:pt>
                <c:pt idx="311">
                  <c:v>7.9116937179775804E-2</c:v>
                </c:pt>
                <c:pt idx="312">
                  <c:v>7.901733058706939E-2</c:v>
                </c:pt>
                <c:pt idx="313">
                  <c:v>7.8858919628572721E-2</c:v>
                </c:pt>
                <c:pt idx="314">
                  <c:v>7.8830548037685411E-2</c:v>
                </c:pt>
                <c:pt idx="315">
                  <c:v>7.8946812282509299E-2</c:v>
                </c:pt>
                <c:pt idx="316">
                  <c:v>7.8925069070525863E-2</c:v>
                </c:pt>
                <c:pt idx="317">
                  <c:v>7.8890748902679733E-2</c:v>
                </c:pt>
                <c:pt idx="318">
                  <c:v>7.8843832445536749E-2</c:v>
                </c:pt>
                <c:pt idx="319">
                  <c:v>7.8724140365026729E-2</c:v>
                </c:pt>
                <c:pt idx="320">
                  <c:v>7.8602113742014312E-2</c:v>
                </c:pt>
                <c:pt idx="321">
                  <c:v>7.8544400843241671E-2</c:v>
                </c:pt>
                <c:pt idx="322">
                  <c:v>7.8607201970728624E-2</c:v>
                </c:pt>
                <c:pt idx="323">
                  <c:v>7.885458248237405E-2</c:v>
                </c:pt>
                <c:pt idx="324">
                  <c:v>7.8900622783798113E-2</c:v>
                </c:pt>
                <c:pt idx="325">
                  <c:v>7.8615923566549131E-2</c:v>
                </c:pt>
                <c:pt idx="326">
                  <c:v>7.8530251036679113E-2</c:v>
                </c:pt>
                <c:pt idx="327">
                  <c:v>7.8581128140787021E-2</c:v>
                </c:pt>
                <c:pt idx="328">
                  <c:v>7.8638359776877845E-2</c:v>
                </c:pt>
                <c:pt idx="329">
                  <c:v>7.8460270849127378E-2</c:v>
                </c:pt>
                <c:pt idx="330">
                  <c:v>7.8481547868690979E-2</c:v>
                </c:pt>
                <c:pt idx="331">
                  <c:v>7.8611155023402698E-2</c:v>
                </c:pt>
                <c:pt idx="332">
                  <c:v>7.8587107097968414E-2</c:v>
                </c:pt>
                <c:pt idx="333">
                  <c:v>7.856534426170611E-2</c:v>
                </c:pt>
                <c:pt idx="334">
                  <c:v>7.8506918297550438E-2</c:v>
                </c:pt>
                <c:pt idx="335">
                  <c:v>7.8407860909002133E-2</c:v>
                </c:pt>
                <c:pt idx="336">
                  <c:v>7.8494962804632029E-2</c:v>
                </c:pt>
                <c:pt idx="337">
                  <c:v>7.8486804025209994E-2</c:v>
                </c:pt>
                <c:pt idx="338">
                  <c:v>7.8343071248413956E-2</c:v>
                </c:pt>
                <c:pt idx="339">
                  <c:v>7.8390978367077313E-2</c:v>
                </c:pt>
                <c:pt idx="340">
                  <c:v>7.8366282644920529E-2</c:v>
                </c:pt>
                <c:pt idx="341">
                  <c:v>7.8290651819256304E-2</c:v>
                </c:pt>
                <c:pt idx="342">
                  <c:v>7.8310757462204839E-2</c:v>
                </c:pt>
                <c:pt idx="343">
                  <c:v>7.8363784602301992E-2</c:v>
                </c:pt>
                <c:pt idx="344">
                  <c:v>7.8321868108927703E-2</c:v>
                </c:pt>
                <c:pt idx="345">
                  <c:v>7.8139289032458814E-2</c:v>
                </c:pt>
                <c:pt idx="346">
                  <c:v>7.8217570512185502E-2</c:v>
                </c:pt>
                <c:pt idx="347">
                  <c:v>7.8199223673047033E-2</c:v>
                </c:pt>
                <c:pt idx="348">
                  <c:v>7.7972582956398528E-2</c:v>
                </c:pt>
                <c:pt idx="349">
                  <c:v>7.7920577392478582E-2</c:v>
                </c:pt>
                <c:pt idx="350">
                  <c:v>7.7993058666374737E-2</c:v>
                </c:pt>
                <c:pt idx="351">
                  <c:v>7.8099734942941146E-2</c:v>
                </c:pt>
                <c:pt idx="352">
                  <c:v>7.8098476767744424E-2</c:v>
                </c:pt>
                <c:pt idx="353">
                  <c:v>7.8018692071637558E-2</c:v>
                </c:pt>
                <c:pt idx="354">
                  <c:v>7.7948483790651724E-2</c:v>
                </c:pt>
                <c:pt idx="355">
                  <c:v>7.7957885889349834E-2</c:v>
                </c:pt>
                <c:pt idx="356">
                  <c:v>7.7908874286320984E-2</c:v>
                </c:pt>
                <c:pt idx="357">
                  <c:v>7.7800775534559011E-2</c:v>
                </c:pt>
                <c:pt idx="358">
                  <c:v>7.7704831932060445E-2</c:v>
                </c:pt>
                <c:pt idx="359">
                  <c:v>7.7859799587812084E-2</c:v>
                </c:pt>
                <c:pt idx="360">
                  <c:v>7.7931734180204396E-2</c:v>
                </c:pt>
                <c:pt idx="361">
                  <c:v>7.7854382500647121E-2</c:v>
                </c:pt>
                <c:pt idx="362">
                  <c:v>7.7754244712684814E-2</c:v>
                </c:pt>
                <c:pt idx="363">
                  <c:v>7.7665586652856194E-2</c:v>
                </c:pt>
                <c:pt idx="364">
                  <c:v>7.762432277727184E-2</c:v>
                </c:pt>
                <c:pt idx="365">
                  <c:v>7.7650238860171514E-2</c:v>
                </c:pt>
                <c:pt idx="366">
                  <c:v>7.7712301168259806E-2</c:v>
                </c:pt>
                <c:pt idx="367">
                  <c:v>7.7735541084649432E-2</c:v>
                </c:pt>
                <c:pt idx="368">
                  <c:v>7.7687875835592113E-2</c:v>
                </c:pt>
                <c:pt idx="369">
                  <c:v>7.7620969016460414E-2</c:v>
                </c:pt>
                <c:pt idx="370">
                  <c:v>7.7647729571231533E-2</c:v>
                </c:pt>
                <c:pt idx="371">
                  <c:v>7.7741755400257309E-2</c:v>
                </c:pt>
                <c:pt idx="372">
                  <c:v>7.775588316095533E-2</c:v>
                </c:pt>
                <c:pt idx="373">
                  <c:v>7.7659268623674449E-2</c:v>
                </c:pt>
                <c:pt idx="374">
                  <c:v>7.7530415524691199E-2</c:v>
                </c:pt>
                <c:pt idx="375">
                  <c:v>7.7481147097345923E-2</c:v>
                </c:pt>
                <c:pt idx="376">
                  <c:v>7.7568391682001844E-2</c:v>
                </c:pt>
                <c:pt idx="377">
                  <c:v>7.760669022357998E-2</c:v>
                </c:pt>
                <c:pt idx="378">
                  <c:v>7.7505354261008422E-2</c:v>
                </c:pt>
                <c:pt idx="379">
                  <c:v>7.7418231808476318E-2</c:v>
                </c:pt>
                <c:pt idx="380">
                  <c:v>7.7462320987903205E-2</c:v>
                </c:pt>
                <c:pt idx="381">
                  <c:v>7.7559675521776034E-2</c:v>
                </c:pt>
                <c:pt idx="382">
                  <c:v>7.7460113202039299E-2</c:v>
                </c:pt>
                <c:pt idx="383">
                  <c:v>7.7399363292302084E-2</c:v>
                </c:pt>
                <c:pt idx="384">
                  <c:v>7.7366099072487315E-2</c:v>
                </c:pt>
                <c:pt idx="385">
                  <c:v>7.7309109775114807E-2</c:v>
                </c:pt>
                <c:pt idx="386">
                  <c:v>7.7393057977698868E-2</c:v>
                </c:pt>
                <c:pt idx="387">
                  <c:v>7.7394611061064933E-2</c:v>
                </c:pt>
                <c:pt idx="388">
                  <c:v>7.7241705275838971E-2</c:v>
                </c:pt>
                <c:pt idx="389">
                  <c:v>7.7259477521124734E-2</c:v>
                </c:pt>
                <c:pt idx="390">
                  <c:v>7.7340449995209934E-2</c:v>
                </c:pt>
                <c:pt idx="391">
                  <c:v>7.7361349025477824E-2</c:v>
                </c:pt>
                <c:pt idx="392">
                  <c:v>7.7175088436169451E-2</c:v>
                </c:pt>
                <c:pt idx="393">
                  <c:v>7.7198856020286533E-2</c:v>
                </c:pt>
                <c:pt idx="394">
                  <c:v>7.7291076764499297E-2</c:v>
                </c:pt>
                <c:pt idx="395">
                  <c:v>7.7224802059863151E-2</c:v>
                </c:pt>
                <c:pt idx="396">
                  <c:v>7.7159627306036885E-2</c:v>
                </c:pt>
                <c:pt idx="397">
                  <c:v>7.7167334660136394E-2</c:v>
                </c:pt>
                <c:pt idx="398">
                  <c:v>7.7213947224769514E-2</c:v>
                </c:pt>
                <c:pt idx="399">
                  <c:v>7.7037302685147122E-2</c:v>
                </c:pt>
                <c:pt idx="400">
                  <c:v>7.701498183815858E-2</c:v>
                </c:pt>
                <c:pt idx="401">
                  <c:v>7.7136243553307754E-2</c:v>
                </c:pt>
                <c:pt idx="402">
                  <c:v>7.7161078028756824E-2</c:v>
                </c:pt>
                <c:pt idx="403">
                  <c:v>7.7079683069653904E-2</c:v>
                </c:pt>
                <c:pt idx="404">
                  <c:v>7.7013198664593524E-2</c:v>
                </c:pt>
                <c:pt idx="405">
                  <c:v>7.7054873761813969E-2</c:v>
                </c:pt>
                <c:pt idx="406">
                  <c:v>7.7027462935914684E-2</c:v>
                </c:pt>
                <c:pt idx="407">
                  <c:v>7.6981304420151303E-2</c:v>
                </c:pt>
                <c:pt idx="408">
                  <c:v>7.6945721190433539E-2</c:v>
                </c:pt>
                <c:pt idx="409">
                  <c:v>7.6905393590457546E-2</c:v>
                </c:pt>
                <c:pt idx="410">
                  <c:v>7.6859025496797115E-2</c:v>
                </c:pt>
                <c:pt idx="411">
                  <c:v>7.684398735508384E-2</c:v>
                </c:pt>
                <c:pt idx="412">
                  <c:v>7.6896632307925025E-2</c:v>
                </c:pt>
                <c:pt idx="413">
                  <c:v>7.6779025753231533E-2</c:v>
                </c:pt>
                <c:pt idx="414">
                  <c:v>7.6667011776877861E-2</c:v>
                </c:pt>
                <c:pt idx="415">
                  <c:v>7.6723449485589165E-2</c:v>
                </c:pt>
                <c:pt idx="416">
                  <c:v>7.6869693958436014E-2</c:v>
                </c:pt>
                <c:pt idx="417">
                  <c:v>7.6931750137956723E-2</c:v>
                </c:pt>
                <c:pt idx="418">
                  <c:v>7.6866977154332133E-2</c:v>
                </c:pt>
                <c:pt idx="419">
                  <c:v>7.6772709813753601E-2</c:v>
                </c:pt>
                <c:pt idx="420">
                  <c:v>7.6745419636441534E-2</c:v>
                </c:pt>
                <c:pt idx="421">
                  <c:v>7.676779964722498E-2</c:v>
                </c:pt>
                <c:pt idx="422">
                  <c:v>7.6775900036431602E-2</c:v>
                </c:pt>
                <c:pt idx="423">
                  <c:v>7.6733411043174882E-2</c:v>
                </c:pt>
                <c:pt idx="424">
                  <c:v>7.6705278134444124E-2</c:v>
                </c:pt>
                <c:pt idx="425">
                  <c:v>7.6730095311184493E-2</c:v>
                </c:pt>
                <c:pt idx="426">
                  <c:v>7.6771337396727132E-2</c:v>
                </c:pt>
                <c:pt idx="427">
                  <c:v>7.6777953567351412E-2</c:v>
                </c:pt>
                <c:pt idx="428">
                  <c:v>7.674206937297269E-2</c:v>
                </c:pt>
                <c:pt idx="429">
                  <c:v>7.6689511086810214E-2</c:v>
                </c:pt>
                <c:pt idx="430">
                  <c:v>7.6636353816252403E-2</c:v>
                </c:pt>
                <c:pt idx="431">
                  <c:v>7.6636497527525313E-2</c:v>
                </c:pt>
                <c:pt idx="432">
                  <c:v>7.6700740257232322E-2</c:v>
                </c:pt>
                <c:pt idx="433">
                  <c:v>7.660891273712532E-2</c:v>
                </c:pt>
                <c:pt idx="434">
                  <c:v>7.6571721276821422E-2</c:v>
                </c:pt>
                <c:pt idx="435">
                  <c:v>7.6649203327563059E-2</c:v>
                </c:pt>
                <c:pt idx="436">
                  <c:v>7.6652931793334933E-2</c:v>
                </c:pt>
                <c:pt idx="437">
                  <c:v>7.6643420404841969E-2</c:v>
                </c:pt>
                <c:pt idx="438">
                  <c:v>7.65855871819031E-2</c:v>
                </c:pt>
                <c:pt idx="439">
                  <c:v>7.6432864060369851E-2</c:v>
                </c:pt>
                <c:pt idx="440">
                  <c:v>7.6357240202625534E-2</c:v>
                </c:pt>
                <c:pt idx="441">
                  <c:v>7.6401466026357973E-2</c:v>
                </c:pt>
                <c:pt idx="442">
                  <c:v>7.6529231015879023E-2</c:v>
                </c:pt>
                <c:pt idx="443">
                  <c:v>7.6557354960195029E-2</c:v>
                </c:pt>
                <c:pt idx="444">
                  <c:v>7.6537107495649973E-2</c:v>
                </c:pt>
                <c:pt idx="445">
                  <c:v>7.6479242616258866E-2</c:v>
                </c:pt>
                <c:pt idx="446">
                  <c:v>7.6367954196949958E-2</c:v>
                </c:pt>
                <c:pt idx="447">
                  <c:v>7.6390289152863999E-2</c:v>
                </c:pt>
                <c:pt idx="448">
                  <c:v>7.6432334353314674E-2</c:v>
                </c:pt>
                <c:pt idx="449">
                  <c:v>7.6354980432648933E-2</c:v>
                </c:pt>
                <c:pt idx="450">
                  <c:v>7.6318705596894701E-2</c:v>
                </c:pt>
                <c:pt idx="451">
                  <c:v>7.6346828155682833E-2</c:v>
                </c:pt>
                <c:pt idx="452">
                  <c:v>7.6409583492438413E-2</c:v>
                </c:pt>
                <c:pt idx="453">
                  <c:v>7.6401955072057465E-2</c:v>
                </c:pt>
                <c:pt idx="454">
                  <c:v>7.640139574674093E-2</c:v>
                </c:pt>
                <c:pt idx="455">
                  <c:v>7.6354641970454024E-2</c:v>
                </c:pt>
                <c:pt idx="456">
                  <c:v>7.6190773079219384E-2</c:v>
                </c:pt>
                <c:pt idx="457">
                  <c:v>7.62134444521224E-2</c:v>
                </c:pt>
                <c:pt idx="458">
                  <c:v>7.630904754445518E-2</c:v>
                </c:pt>
                <c:pt idx="459">
                  <c:v>7.6342239966574132E-2</c:v>
                </c:pt>
                <c:pt idx="460">
                  <c:v>7.6256203199104589E-2</c:v>
                </c:pt>
                <c:pt idx="461">
                  <c:v>7.6250698481677689E-2</c:v>
                </c:pt>
                <c:pt idx="462">
                  <c:v>7.6293661595768933E-2</c:v>
                </c:pt>
                <c:pt idx="463">
                  <c:v>7.6182148785273865E-2</c:v>
                </c:pt>
                <c:pt idx="464">
                  <c:v>7.6146514822639511E-2</c:v>
                </c:pt>
                <c:pt idx="465">
                  <c:v>7.6196819372608901E-2</c:v>
                </c:pt>
                <c:pt idx="466">
                  <c:v>7.6268224924336145E-2</c:v>
                </c:pt>
                <c:pt idx="467">
                  <c:v>7.6210583504286111E-2</c:v>
                </c:pt>
                <c:pt idx="468">
                  <c:v>7.6163124621274711E-2</c:v>
                </c:pt>
                <c:pt idx="469">
                  <c:v>7.6161609434629504E-2</c:v>
                </c:pt>
                <c:pt idx="470">
                  <c:v>7.6096650142718117E-2</c:v>
                </c:pt>
                <c:pt idx="471">
                  <c:v>7.6035209645346741E-2</c:v>
                </c:pt>
                <c:pt idx="472">
                  <c:v>7.6089708725718838E-2</c:v>
                </c:pt>
                <c:pt idx="473">
                  <c:v>7.6306609997744107E-2</c:v>
                </c:pt>
                <c:pt idx="474">
                  <c:v>7.6156932793661092E-2</c:v>
                </c:pt>
                <c:pt idx="475">
                  <c:v>7.5981037043916025E-2</c:v>
                </c:pt>
                <c:pt idx="476">
                  <c:v>7.6005598232243524E-2</c:v>
                </c:pt>
                <c:pt idx="477">
                  <c:v>7.6107563456264682E-2</c:v>
                </c:pt>
                <c:pt idx="478">
                  <c:v>7.6057252742068898E-2</c:v>
                </c:pt>
                <c:pt idx="479">
                  <c:v>7.5930085282766804E-2</c:v>
                </c:pt>
                <c:pt idx="480">
                  <c:v>7.5954271030823084E-2</c:v>
                </c:pt>
                <c:pt idx="481">
                  <c:v>7.5927843681477689E-2</c:v>
                </c:pt>
                <c:pt idx="482">
                  <c:v>7.5958671965364932E-2</c:v>
                </c:pt>
                <c:pt idx="483">
                  <c:v>7.60852580539325E-2</c:v>
                </c:pt>
                <c:pt idx="484">
                  <c:v>7.6008749581002497E-2</c:v>
                </c:pt>
                <c:pt idx="485">
                  <c:v>7.59454283899169E-2</c:v>
                </c:pt>
                <c:pt idx="486">
                  <c:v>7.595534461548388E-2</c:v>
                </c:pt>
                <c:pt idx="487">
                  <c:v>7.5973082292747823E-2</c:v>
                </c:pt>
                <c:pt idx="488">
                  <c:v>7.5833780246975693E-2</c:v>
                </c:pt>
                <c:pt idx="489">
                  <c:v>7.5723664309029076E-2</c:v>
                </c:pt>
                <c:pt idx="490">
                  <c:v>7.5811889411264891E-2</c:v>
                </c:pt>
                <c:pt idx="491">
                  <c:v>7.5858535571411922E-2</c:v>
                </c:pt>
                <c:pt idx="492">
                  <c:v>7.5926067053004614E-2</c:v>
                </c:pt>
                <c:pt idx="493">
                  <c:v>7.5995660621540201E-2</c:v>
                </c:pt>
                <c:pt idx="494">
                  <c:v>7.5948510530658001E-2</c:v>
                </c:pt>
                <c:pt idx="495">
                  <c:v>7.5810243282877013E-2</c:v>
                </c:pt>
                <c:pt idx="496">
                  <c:v>7.5754548151395928E-2</c:v>
                </c:pt>
                <c:pt idx="497">
                  <c:v>7.5893007488591249E-2</c:v>
                </c:pt>
                <c:pt idx="498">
                  <c:v>7.5721738344592338E-2</c:v>
                </c:pt>
                <c:pt idx="499">
                  <c:v>7.5631592094724323E-2</c:v>
                </c:pt>
                <c:pt idx="500">
                  <c:v>7.5766329291273624E-2</c:v>
                </c:pt>
                <c:pt idx="501">
                  <c:v>7.5819044439947567E-2</c:v>
                </c:pt>
                <c:pt idx="502">
                  <c:v>7.5821438398184712E-2</c:v>
                </c:pt>
                <c:pt idx="503">
                  <c:v>7.5791299102485693E-2</c:v>
                </c:pt>
                <c:pt idx="504">
                  <c:v>7.5750423587655824E-2</c:v>
                </c:pt>
                <c:pt idx="505">
                  <c:v>7.5677180759312554E-2</c:v>
                </c:pt>
                <c:pt idx="506">
                  <c:v>7.5618503107635779E-2</c:v>
                </c:pt>
                <c:pt idx="507">
                  <c:v>7.5599203956442818E-2</c:v>
                </c:pt>
                <c:pt idx="508">
                  <c:v>7.5594522903581651E-2</c:v>
                </c:pt>
                <c:pt idx="509">
                  <c:v>7.5562278538874914E-2</c:v>
                </c:pt>
                <c:pt idx="510">
                  <c:v>7.55747042472278E-2</c:v>
                </c:pt>
                <c:pt idx="511">
                  <c:v>7.5721242143058323E-2</c:v>
                </c:pt>
                <c:pt idx="512">
                  <c:v>7.5638706809839251E-2</c:v>
                </c:pt>
                <c:pt idx="513">
                  <c:v>7.5551036920849204E-2</c:v>
                </c:pt>
                <c:pt idx="514">
                  <c:v>7.5599944240702904E-2</c:v>
                </c:pt>
                <c:pt idx="515">
                  <c:v>7.5531753620525194E-2</c:v>
                </c:pt>
                <c:pt idx="516">
                  <c:v>7.5544735536505189E-2</c:v>
                </c:pt>
                <c:pt idx="517">
                  <c:v>7.5637206690374562E-2</c:v>
                </c:pt>
                <c:pt idx="518">
                  <c:v>7.5685174914223524E-2</c:v>
                </c:pt>
                <c:pt idx="519">
                  <c:v>7.553305272729291E-2</c:v>
                </c:pt>
                <c:pt idx="520">
                  <c:v>7.5499895131622113E-2</c:v>
                </c:pt>
                <c:pt idx="521">
                  <c:v>7.5726876746252003E-2</c:v>
                </c:pt>
                <c:pt idx="522">
                  <c:v>7.5644953819077959E-2</c:v>
                </c:pt>
                <c:pt idx="523">
                  <c:v>7.5600296605039113E-2</c:v>
                </c:pt>
                <c:pt idx="524">
                  <c:v>7.5625622918438926E-2</c:v>
                </c:pt>
                <c:pt idx="525">
                  <c:v>7.5545686420738944E-2</c:v>
                </c:pt>
                <c:pt idx="526">
                  <c:v>7.5316665200534483E-2</c:v>
                </c:pt>
                <c:pt idx="527">
                  <c:v>7.5324839212632194E-2</c:v>
                </c:pt>
                <c:pt idx="528">
                  <c:v>7.5691703890298709E-2</c:v>
                </c:pt>
                <c:pt idx="529">
                  <c:v>7.5466767545277286E-2</c:v>
                </c:pt>
                <c:pt idx="530">
                  <c:v>7.5362131935163515E-2</c:v>
                </c:pt>
                <c:pt idx="531">
                  <c:v>7.5513157515896934E-2</c:v>
                </c:pt>
                <c:pt idx="532">
                  <c:v>7.5602189637412484E-2</c:v>
                </c:pt>
                <c:pt idx="533">
                  <c:v>7.5492390465338496E-2</c:v>
                </c:pt>
                <c:pt idx="534">
                  <c:v>7.5364241302202609E-2</c:v>
                </c:pt>
                <c:pt idx="535">
                  <c:v>7.5382710435304673E-2</c:v>
                </c:pt>
                <c:pt idx="536">
                  <c:v>7.5423011501797421E-2</c:v>
                </c:pt>
                <c:pt idx="537">
                  <c:v>7.5423527872074514E-2</c:v>
                </c:pt>
                <c:pt idx="538">
                  <c:v>7.5376965880045305E-2</c:v>
                </c:pt>
                <c:pt idx="539">
                  <c:v>7.532321289812785E-2</c:v>
                </c:pt>
                <c:pt idx="540">
                  <c:v>7.521679608651545E-2</c:v>
                </c:pt>
                <c:pt idx="541">
                  <c:v>7.5218803037225584E-2</c:v>
                </c:pt>
                <c:pt idx="542">
                  <c:v>7.5399082381900823E-2</c:v>
                </c:pt>
                <c:pt idx="543">
                  <c:v>7.5399366789460312E-2</c:v>
                </c:pt>
                <c:pt idx="544">
                  <c:v>7.523276021354143E-2</c:v>
                </c:pt>
                <c:pt idx="545">
                  <c:v>7.5084430894137605E-2</c:v>
                </c:pt>
                <c:pt idx="546">
                  <c:v>7.526186512501476E-2</c:v>
                </c:pt>
                <c:pt idx="547">
                  <c:v>7.5236523197772492E-2</c:v>
                </c:pt>
                <c:pt idx="548">
                  <c:v>7.5141528141912869E-2</c:v>
                </c:pt>
                <c:pt idx="549">
                  <c:v>7.515607194116497E-2</c:v>
                </c:pt>
                <c:pt idx="550">
                  <c:v>7.5103561448233394E-2</c:v>
                </c:pt>
                <c:pt idx="551">
                  <c:v>7.5138359465949975E-2</c:v>
                </c:pt>
                <c:pt idx="552">
                  <c:v>7.5231765386340771E-2</c:v>
                </c:pt>
                <c:pt idx="553">
                  <c:v>7.5205548214833995E-2</c:v>
                </c:pt>
                <c:pt idx="554">
                  <c:v>7.5044376447420832E-2</c:v>
                </c:pt>
                <c:pt idx="555">
                  <c:v>7.4991741166547388E-2</c:v>
                </c:pt>
                <c:pt idx="556">
                  <c:v>7.5161907999654123E-2</c:v>
                </c:pt>
                <c:pt idx="557">
                  <c:v>7.5093330477769032E-2</c:v>
                </c:pt>
                <c:pt idx="558">
                  <c:v>7.4977185074232192E-2</c:v>
                </c:pt>
                <c:pt idx="559">
                  <c:v>7.489272540673314E-2</c:v>
                </c:pt>
                <c:pt idx="560">
                  <c:v>7.4842709598299723E-2</c:v>
                </c:pt>
                <c:pt idx="561">
                  <c:v>7.4946924129469891E-2</c:v>
                </c:pt>
                <c:pt idx="562">
                  <c:v>7.5060291423149905E-2</c:v>
                </c:pt>
                <c:pt idx="563">
                  <c:v>7.5040354920814484E-2</c:v>
                </c:pt>
                <c:pt idx="564">
                  <c:v>7.4863294475337655E-2</c:v>
                </c:pt>
                <c:pt idx="565">
                  <c:v>7.4914591526807517E-2</c:v>
                </c:pt>
                <c:pt idx="566">
                  <c:v>7.5079786576818339E-2</c:v>
                </c:pt>
                <c:pt idx="567">
                  <c:v>7.494182979816863E-2</c:v>
                </c:pt>
                <c:pt idx="568">
                  <c:v>7.4923873959254123E-2</c:v>
                </c:pt>
                <c:pt idx="569">
                  <c:v>7.489777198264598E-2</c:v>
                </c:pt>
                <c:pt idx="570">
                  <c:v>7.476337175091935E-2</c:v>
                </c:pt>
                <c:pt idx="571">
                  <c:v>7.4713854671897534E-2</c:v>
                </c:pt>
                <c:pt idx="572">
                  <c:v>7.4702908583146113E-2</c:v>
                </c:pt>
                <c:pt idx="573">
                  <c:v>7.4654360311409693E-2</c:v>
                </c:pt>
                <c:pt idx="574">
                  <c:v>7.4498597655674986E-2</c:v>
                </c:pt>
                <c:pt idx="575">
                  <c:v>7.448498686583481E-2</c:v>
                </c:pt>
                <c:pt idx="576">
                  <c:v>7.4518850003318829E-2</c:v>
                </c:pt>
                <c:pt idx="577">
                  <c:v>7.4513113596409122E-2</c:v>
                </c:pt>
                <c:pt idx="578">
                  <c:v>7.4513335890764601E-2</c:v>
                </c:pt>
                <c:pt idx="579">
                  <c:v>7.430950483001951E-2</c:v>
                </c:pt>
                <c:pt idx="580">
                  <c:v>7.4293639999697958E-2</c:v>
                </c:pt>
                <c:pt idx="581">
                  <c:v>7.4917622155166425E-2</c:v>
                </c:pt>
                <c:pt idx="582">
                  <c:v>7.4809943008527932E-2</c:v>
                </c:pt>
                <c:pt idx="583">
                  <c:v>7.4517252099918455E-2</c:v>
                </c:pt>
                <c:pt idx="584">
                  <c:v>7.4446692411354501E-2</c:v>
                </c:pt>
                <c:pt idx="585">
                  <c:v>7.4442336387307934E-2</c:v>
                </c:pt>
                <c:pt idx="586">
                  <c:v>7.4373214331380375E-2</c:v>
                </c:pt>
                <c:pt idx="587">
                  <c:v>7.4320478074011098E-2</c:v>
                </c:pt>
                <c:pt idx="588">
                  <c:v>7.4395940439578201E-2</c:v>
                </c:pt>
                <c:pt idx="589">
                  <c:v>7.4346465714985904E-2</c:v>
                </c:pt>
                <c:pt idx="590">
                  <c:v>7.4446817518657893E-2</c:v>
                </c:pt>
                <c:pt idx="591">
                  <c:v>7.4695153911051512E-2</c:v>
                </c:pt>
                <c:pt idx="592">
                  <c:v>7.4696218512984594E-2</c:v>
                </c:pt>
                <c:pt idx="593">
                  <c:v>7.4642947650162814E-2</c:v>
                </c:pt>
                <c:pt idx="594">
                  <c:v>7.4626793828863947E-2</c:v>
                </c:pt>
                <c:pt idx="595">
                  <c:v>7.4687001684549184E-2</c:v>
                </c:pt>
                <c:pt idx="596">
                  <c:v>7.4742034408547348E-2</c:v>
                </c:pt>
                <c:pt idx="597">
                  <c:v>7.4804126516507821E-2</c:v>
                </c:pt>
                <c:pt idx="598">
                  <c:v>7.4817504594557133E-2</c:v>
                </c:pt>
                <c:pt idx="599">
                  <c:v>7.4674880172687683E-2</c:v>
                </c:pt>
                <c:pt idx="600">
                  <c:v>7.4630886219921366E-2</c:v>
                </c:pt>
                <c:pt idx="601">
                  <c:v>7.4635962677735312E-2</c:v>
                </c:pt>
                <c:pt idx="602">
                  <c:v>7.4649554497001364E-2</c:v>
                </c:pt>
                <c:pt idx="603">
                  <c:v>7.4899134317399849E-2</c:v>
                </c:pt>
                <c:pt idx="604">
                  <c:v>7.4994624230167506E-2</c:v>
                </c:pt>
                <c:pt idx="605">
                  <c:v>7.4899861429327558E-2</c:v>
                </c:pt>
                <c:pt idx="606">
                  <c:v>7.482148023592719E-2</c:v>
                </c:pt>
                <c:pt idx="607">
                  <c:v>7.4919531805125783E-2</c:v>
                </c:pt>
                <c:pt idx="608">
                  <c:v>7.4816870611781286E-2</c:v>
                </c:pt>
                <c:pt idx="609">
                  <c:v>7.4455153731838114E-2</c:v>
                </c:pt>
                <c:pt idx="610">
                  <c:v>7.4623857159402923E-2</c:v>
                </c:pt>
                <c:pt idx="611">
                  <c:v>7.4852506726222109E-2</c:v>
                </c:pt>
                <c:pt idx="612">
                  <c:v>7.4851771980533416E-2</c:v>
                </c:pt>
                <c:pt idx="613">
                  <c:v>7.4512415753003908E-2</c:v>
                </c:pt>
                <c:pt idx="614">
                  <c:v>7.4453770389743018E-2</c:v>
                </c:pt>
                <c:pt idx="615">
                  <c:v>7.4690648343079022E-2</c:v>
                </c:pt>
                <c:pt idx="616">
                  <c:v>7.5030504485429833E-2</c:v>
                </c:pt>
                <c:pt idx="617">
                  <c:v>7.5082542797267143E-2</c:v>
                </c:pt>
                <c:pt idx="618">
                  <c:v>7.4804843235037194E-2</c:v>
                </c:pt>
                <c:pt idx="619">
                  <c:v>7.4504378864532733E-2</c:v>
                </c:pt>
                <c:pt idx="620">
                  <c:v>7.4546335979979839E-2</c:v>
                </c:pt>
                <c:pt idx="621">
                  <c:v>7.5112586790367114E-2</c:v>
                </c:pt>
                <c:pt idx="622">
                  <c:v>7.5232168258956483E-2</c:v>
                </c:pt>
                <c:pt idx="623">
                  <c:v>7.4787605816647659E-2</c:v>
                </c:pt>
                <c:pt idx="624">
                  <c:v>7.4434242645965529E-2</c:v>
                </c:pt>
                <c:pt idx="625">
                  <c:v>7.4444207535833404E-2</c:v>
                </c:pt>
                <c:pt idx="626">
                  <c:v>7.4441329279422402E-2</c:v>
                </c:pt>
                <c:pt idx="627">
                  <c:v>7.4244831912972514E-2</c:v>
                </c:pt>
                <c:pt idx="628">
                  <c:v>7.4566394220373949E-2</c:v>
                </c:pt>
                <c:pt idx="629">
                  <c:v>7.4570923145862777E-2</c:v>
                </c:pt>
                <c:pt idx="630">
                  <c:v>7.4454608447733703E-2</c:v>
                </c:pt>
                <c:pt idx="631">
                  <c:v>7.4797359076544556E-2</c:v>
                </c:pt>
                <c:pt idx="632">
                  <c:v>7.5078534309852313E-2</c:v>
                </c:pt>
                <c:pt idx="633">
                  <c:v>7.4788353437855823E-2</c:v>
                </c:pt>
                <c:pt idx="634">
                  <c:v>7.4255440146891533E-2</c:v>
                </c:pt>
                <c:pt idx="635">
                  <c:v>7.5019174423319124E-2</c:v>
                </c:pt>
                <c:pt idx="636">
                  <c:v>7.542226190498752E-2</c:v>
                </c:pt>
                <c:pt idx="637">
                  <c:v>7.5120827998470432E-2</c:v>
                </c:pt>
                <c:pt idx="638">
                  <c:v>7.439554704057591E-2</c:v>
                </c:pt>
                <c:pt idx="639">
                  <c:v>7.4238365132676093E-2</c:v>
                </c:pt>
                <c:pt idx="640">
                  <c:v>7.4819710597306244E-2</c:v>
                </c:pt>
                <c:pt idx="641">
                  <c:v>7.5532634332964532E-2</c:v>
                </c:pt>
                <c:pt idx="642">
                  <c:v>7.5231357038647514E-2</c:v>
                </c:pt>
                <c:pt idx="643">
                  <c:v>7.4536232609289321E-2</c:v>
                </c:pt>
                <c:pt idx="644">
                  <c:v>7.4136665214154226E-2</c:v>
                </c:pt>
                <c:pt idx="645">
                  <c:v>7.437688140233395E-2</c:v>
                </c:pt>
                <c:pt idx="646">
                  <c:v>7.3940986277153273E-2</c:v>
                </c:pt>
                <c:pt idx="647">
                  <c:v>7.3889076819052199E-2</c:v>
                </c:pt>
                <c:pt idx="648">
                  <c:v>7.3915334128908244E-2</c:v>
                </c:pt>
                <c:pt idx="649">
                  <c:v>7.3661352387517851E-2</c:v>
                </c:pt>
                <c:pt idx="650">
                  <c:v>7.3990573730124104E-2</c:v>
                </c:pt>
                <c:pt idx="651">
                  <c:v>7.5228228225202684E-2</c:v>
                </c:pt>
                <c:pt idx="652">
                  <c:v>7.5354218867695874E-2</c:v>
                </c:pt>
                <c:pt idx="653">
                  <c:v>7.5149193286552285E-2</c:v>
                </c:pt>
                <c:pt idx="654">
                  <c:v>7.5210483928274854E-2</c:v>
                </c:pt>
                <c:pt idx="655">
                  <c:v>7.4840620529922172E-2</c:v>
                </c:pt>
                <c:pt idx="656">
                  <c:v>7.4273302419701939E-2</c:v>
                </c:pt>
                <c:pt idx="657">
                  <c:v>7.4607653415819514E-2</c:v>
                </c:pt>
                <c:pt idx="658">
                  <c:v>7.4523670598387132E-2</c:v>
                </c:pt>
                <c:pt idx="659">
                  <c:v>7.4154498573176533E-2</c:v>
                </c:pt>
                <c:pt idx="660">
                  <c:v>7.4460094677704911E-2</c:v>
                </c:pt>
                <c:pt idx="661">
                  <c:v>7.4572700614927684E-2</c:v>
                </c:pt>
                <c:pt idx="662">
                  <c:v>7.5126395936147658E-2</c:v>
                </c:pt>
                <c:pt idx="663">
                  <c:v>7.4859745795360949E-2</c:v>
                </c:pt>
                <c:pt idx="664">
                  <c:v>7.3576699513721394E-2</c:v>
                </c:pt>
                <c:pt idx="665">
                  <c:v>7.3422335828950164E-2</c:v>
                </c:pt>
                <c:pt idx="666">
                  <c:v>7.3738377115672132E-2</c:v>
                </c:pt>
                <c:pt idx="667">
                  <c:v>7.3746011336884534E-2</c:v>
                </c:pt>
                <c:pt idx="668">
                  <c:v>7.4051192952964112E-2</c:v>
                </c:pt>
                <c:pt idx="669">
                  <c:v>7.4769068614451414E-2</c:v>
                </c:pt>
                <c:pt idx="670">
                  <c:v>7.4797465613867839E-2</c:v>
                </c:pt>
                <c:pt idx="671">
                  <c:v>7.4071964004747567E-2</c:v>
                </c:pt>
                <c:pt idx="672">
                  <c:v>7.3933582637314033E-2</c:v>
                </c:pt>
                <c:pt idx="673">
                  <c:v>7.4022408360312833E-2</c:v>
                </c:pt>
                <c:pt idx="674">
                  <c:v>7.3898084316374124E-2</c:v>
                </c:pt>
                <c:pt idx="675">
                  <c:v>7.3867068899104132E-2</c:v>
                </c:pt>
                <c:pt idx="676">
                  <c:v>7.3955504581992737E-2</c:v>
                </c:pt>
                <c:pt idx="677">
                  <c:v>7.4181090006029807E-2</c:v>
                </c:pt>
                <c:pt idx="678">
                  <c:v>7.4174357115287429E-2</c:v>
                </c:pt>
                <c:pt idx="679">
                  <c:v>7.3848207694370199E-2</c:v>
                </c:pt>
                <c:pt idx="680">
                  <c:v>7.3879666319530884E-2</c:v>
                </c:pt>
                <c:pt idx="681">
                  <c:v>7.4105330738629904E-2</c:v>
                </c:pt>
                <c:pt idx="682">
                  <c:v>7.4102911133540048E-2</c:v>
                </c:pt>
                <c:pt idx="683">
                  <c:v>7.4219176615495472E-2</c:v>
                </c:pt>
                <c:pt idx="684">
                  <c:v>7.4334593328821169E-2</c:v>
                </c:pt>
                <c:pt idx="685">
                  <c:v>7.3821575188436184E-2</c:v>
                </c:pt>
                <c:pt idx="686">
                  <c:v>7.3474202805949934E-2</c:v>
                </c:pt>
                <c:pt idx="687">
                  <c:v>7.3372808283954205E-2</c:v>
                </c:pt>
                <c:pt idx="688">
                  <c:v>7.3255744918023113E-2</c:v>
                </c:pt>
                <c:pt idx="689">
                  <c:v>7.3507606556602323E-2</c:v>
                </c:pt>
                <c:pt idx="690">
                  <c:v>7.3624499625875139E-2</c:v>
                </c:pt>
                <c:pt idx="691">
                  <c:v>7.3656583082696514E-2</c:v>
                </c:pt>
                <c:pt idx="692">
                  <c:v>7.3880088909521191E-2</c:v>
                </c:pt>
                <c:pt idx="693">
                  <c:v>7.3936241418510934E-2</c:v>
                </c:pt>
                <c:pt idx="694">
                  <c:v>7.3975014504696734E-2</c:v>
                </c:pt>
                <c:pt idx="695">
                  <c:v>7.3977770854592478E-2</c:v>
                </c:pt>
                <c:pt idx="696">
                  <c:v>7.3944852828296409E-2</c:v>
                </c:pt>
                <c:pt idx="697">
                  <c:v>7.3712463932653044E-2</c:v>
                </c:pt>
                <c:pt idx="698">
                  <c:v>7.3352310334822618E-2</c:v>
                </c:pt>
                <c:pt idx="699">
                  <c:v>7.3246180381195417E-2</c:v>
                </c:pt>
                <c:pt idx="700">
                  <c:v>7.3336952673865821E-2</c:v>
                </c:pt>
                <c:pt idx="701">
                  <c:v>7.3271079843339013E-2</c:v>
                </c:pt>
                <c:pt idx="702">
                  <c:v>7.3779935698566793E-2</c:v>
                </c:pt>
                <c:pt idx="703">
                  <c:v>7.416465011050459E-2</c:v>
                </c:pt>
                <c:pt idx="704">
                  <c:v>7.3843617289734514E-2</c:v>
                </c:pt>
                <c:pt idx="705">
                  <c:v>7.3972458072177935E-2</c:v>
                </c:pt>
                <c:pt idx="706">
                  <c:v>7.3813062192758933E-2</c:v>
                </c:pt>
                <c:pt idx="707">
                  <c:v>7.3340946239319832E-2</c:v>
                </c:pt>
                <c:pt idx="708">
                  <c:v>7.3455756088089408E-2</c:v>
                </c:pt>
                <c:pt idx="709">
                  <c:v>7.3302328310075132E-2</c:v>
                </c:pt>
                <c:pt idx="710">
                  <c:v>7.3152337081702282E-2</c:v>
                </c:pt>
                <c:pt idx="711">
                  <c:v>7.3286659560902898E-2</c:v>
                </c:pt>
                <c:pt idx="712">
                  <c:v>7.3843318210744871E-2</c:v>
                </c:pt>
                <c:pt idx="713">
                  <c:v>7.3851962558855413E-2</c:v>
                </c:pt>
                <c:pt idx="714">
                  <c:v>7.3744729427877423E-2</c:v>
                </c:pt>
                <c:pt idx="715">
                  <c:v>7.3797197877033233E-2</c:v>
                </c:pt>
                <c:pt idx="716">
                  <c:v>7.3402046924857522E-2</c:v>
                </c:pt>
                <c:pt idx="717">
                  <c:v>7.3106294029840549E-2</c:v>
                </c:pt>
                <c:pt idx="718">
                  <c:v>7.3575038581797272E-2</c:v>
                </c:pt>
                <c:pt idx="719">
                  <c:v>7.405310625856952E-2</c:v>
                </c:pt>
                <c:pt idx="720">
                  <c:v>7.4499151442829009E-2</c:v>
                </c:pt>
                <c:pt idx="721">
                  <c:v>7.4900511472617531E-2</c:v>
                </c:pt>
                <c:pt idx="722">
                  <c:v>7.4931901300017839E-2</c:v>
                </c:pt>
                <c:pt idx="723">
                  <c:v>7.4749246228886984E-2</c:v>
                </c:pt>
                <c:pt idx="724">
                  <c:v>7.4434302827546026E-2</c:v>
                </c:pt>
                <c:pt idx="725">
                  <c:v>7.4222121018207854E-2</c:v>
                </c:pt>
                <c:pt idx="726">
                  <c:v>7.4016277909798145E-2</c:v>
                </c:pt>
                <c:pt idx="727">
                  <c:v>7.3743191871864983E-2</c:v>
                </c:pt>
                <c:pt idx="728">
                  <c:v>7.3512766274457103E-2</c:v>
                </c:pt>
                <c:pt idx="729">
                  <c:v>7.3234979893142524E-2</c:v>
                </c:pt>
                <c:pt idx="730">
                  <c:v>7.3175595426751505E-2</c:v>
                </c:pt>
                <c:pt idx="731">
                  <c:v>7.3222233523692823E-2</c:v>
                </c:pt>
                <c:pt idx="732">
                  <c:v>7.3328414250340271E-2</c:v>
                </c:pt>
                <c:pt idx="733">
                  <c:v>7.3411040601403424E-2</c:v>
                </c:pt>
                <c:pt idx="734">
                  <c:v>7.3456466055364503E-2</c:v>
                </c:pt>
                <c:pt idx="735">
                  <c:v>7.3465366836487134E-2</c:v>
                </c:pt>
                <c:pt idx="736">
                  <c:v>7.3665781951312986E-2</c:v>
                </c:pt>
                <c:pt idx="737">
                  <c:v>7.3979425777394955E-2</c:v>
                </c:pt>
                <c:pt idx="738">
                  <c:v>7.4213992377944807E-2</c:v>
                </c:pt>
                <c:pt idx="739">
                  <c:v>7.4081203816143693E-2</c:v>
                </c:pt>
                <c:pt idx="740">
                  <c:v>7.3760903552978749E-2</c:v>
                </c:pt>
                <c:pt idx="741">
                  <c:v>7.356202555991706E-2</c:v>
                </c:pt>
                <c:pt idx="742">
                  <c:v>7.3167415502592814E-2</c:v>
                </c:pt>
                <c:pt idx="743">
                  <c:v>7.3085781635644179E-2</c:v>
                </c:pt>
                <c:pt idx="744">
                  <c:v>7.3179385508255756E-2</c:v>
                </c:pt>
                <c:pt idx="745">
                  <c:v>7.3264750664038439E-2</c:v>
                </c:pt>
                <c:pt idx="746">
                  <c:v>7.3563369647885332E-2</c:v>
                </c:pt>
                <c:pt idx="747">
                  <c:v>7.3641575083339766E-2</c:v>
                </c:pt>
                <c:pt idx="748">
                  <c:v>7.368654344197309E-2</c:v>
                </c:pt>
                <c:pt idx="749">
                  <c:v>7.3731561807040033E-2</c:v>
                </c:pt>
                <c:pt idx="750">
                  <c:v>7.364326479276477E-2</c:v>
                </c:pt>
                <c:pt idx="751">
                  <c:v>7.3611297022008651E-2</c:v>
                </c:pt>
                <c:pt idx="752">
                  <c:v>7.3546599887046385E-2</c:v>
                </c:pt>
                <c:pt idx="753">
                  <c:v>7.353410270049561E-2</c:v>
                </c:pt>
                <c:pt idx="754">
                  <c:v>7.3696499367202434E-2</c:v>
                </c:pt>
                <c:pt idx="755">
                  <c:v>7.3740606944174933E-2</c:v>
                </c:pt>
                <c:pt idx="756">
                  <c:v>7.3779963996223524E-2</c:v>
                </c:pt>
                <c:pt idx="757">
                  <c:v>7.3950934847711508E-2</c:v>
                </c:pt>
                <c:pt idx="758">
                  <c:v>7.3876020962580932E-2</c:v>
                </c:pt>
                <c:pt idx="759">
                  <c:v>7.3533518798245198E-2</c:v>
                </c:pt>
                <c:pt idx="760">
                  <c:v>7.3450396499809029E-2</c:v>
                </c:pt>
                <c:pt idx="761">
                  <c:v>7.3408794314777134E-2</c:v>
                </c:pt>
                <c:pt idx="762">
                  <c:v>7.3379541703333578E-2</c:v>
                </c:pt>
                <c:pt idx="763">
                  <c:v>7.3476087011871707E-2</c:v>
                </c:pt>
                <c:pt idx="764">
                  <c:v>7.3518133744534933E-2</c:v>
                </c:pt>
                <c:pt idx="765">
                  <c:v>7.3401129573063925E-2</c:v>
                </c:pt>
                <c:pt idx="766">
                  <c:v>7.3487761676029814E-2</c:v>
                </c:pt>
                <c:pt idx="767">
                  <c:v>7.3856514580794813E-2</c:v>
                </c:pt>
                <c:pt idx="768">
                  <c:v>7.3942286979359437E-2</c:v>
                </c:pt>
                <c:pt idx="769">
                  <c:v>7.4090444482372134E-2</c:v>
                </c:pt>
                <c:pt idx="770">
                  <c:v>7.4072521999815483E-2</c:v>
                </c:pt>
                <c:pt idx="771">
                  <c:v>7.3901208876446134E-2</c:v>
                </c:pt>
                <c:pt idx="772">
                  <c:v>7.3354072793561029E-2</c:v>
                </c:pt>
                <c:pt idx="773">
                  <c:v>7.3260674064241402E-2</c:v>
                </c:pt>
                <c:pt idx="774">
                  <c:v>7.3264837510375463E-2</c:v>
                </c:pt>
                <c:pt idx="775">
                  <c:v>7.3235976362654845E-2</c:v>
                </c:pt>
                <c:pt idx="776">
                  <c:v>7.3477707422688901E-2</c:v>
                </c:pt>
                <c:pt idx="777">
                  <c:v>7.3382037529806141E-2</c:v>
                </c:pt>
                <c:pt idx="778">
                  <c:v>7.2906063479087013E-2</c:v>
                </c:pt>
                <c:pt idx="779">
                  <c:v>7.2880126363035924E-2</c:v>
                </c:pt>
                <c:pt idx="780">
                  <c:v>7.2977858961996489E-2</c:v>
                </c:pt>
                <c:pt idx="781">
                  <c:v>7.3045574145688991E-2</c:v>
                </c:pt>
                <c:pt idx="782">
                  <c:v>7.3408117828938066E-2</c:v>
                </c:pt>
                <c:pt idx="783">
                  <c:v>7.3575919676645771E-2</c:v>
                </c:pt>
                <c:pt idx="784">
                  <c:v>7.3562199724757804E-2</c:v>
                </c:pt>
                <c:pt idx="785">
                  <c:v>7.3606867518102873E-2</c:v>
                </c:pt>
                <c:pt idx="786">
                  <c:v>7.3682833603087999E-2</c:v>
                </c:pt>
                <c:pt idx="787">
                  <c:v>7.3732768119882414E-2</c:v>
                </c:pt>
                <c:pt idx="788">
                  <c:v>7.3777947345609024E-2</c:v>
                </c:pt>
                <c:pt idx="789">
                  <c:v>7.3834312819559961E-2</c:v>
                </c:pt>
                <c:pt idx="790">
                  <c:v>7.367800985878957E-2</c:v>
                </c:pt>
                <c:pt idx="791">
                  <c:v>7.3359706018722104E-2</c:v>
                </c:pt>
                <c:pt idx="792">
                  <c:v>7.3224265986780224E-2</c:v>
                </c:pt>
                <c:pt idx="793">
                  <c:v>7.2923496551259431E-2</c:v>
                </c:pt>
                <c:pt idx="794">
                  <c:v>7.2921382629096324E-2</c:v>
                </c:pt>
                <c:pt idx="795">
                  <c:v>7.3331830293729014E-2</c:v>
                </c:pt>
                <c:pt idx="796">
                  <c:v>7.331566440380391E-2</c:v>
                </c:pt>
                <c:pt idx="797">
                  <c:v>7.3153673482996923E-2</c:v>
                </c:pt>
                <c:pt idx="798">
                  <c:v>7.3073768076763398E-2</c:v>
                </c:pt>
                <c:pt idx="799">
                  <c:v>7.2792895302733779E-2</c:v>
                </c:pt>
                <c:pt idx="800">
                  <c:v>7.2678544298126813E-2</c:v>
                </c:pt>
                <c:pt idx="801">
                  <c:v>7.2746140069724088E-2</c:v>
                </c:pt>
                <c:pt idx="802">
                  <c:v>7.2738437291879926E-2</c:v>
                </c:pt>
                <c:pt idx="803">
                  <c:v>7.2718420654974483E-2</c:v>
                </c:pt>
                <c:pt idx="804">
                  <c:v>7.2707363808920247E-2</c:v>
                </c:pt>
                <c:pt idx="805">
                  <c:v>7.2673396015970573E-2</c:v>
                </c:pt>
                <c:pt idx="806">
                  <c:v>7.273394402081243E-2</c:v>
                </c:pt>
                <c:pt idx="807">
                  <c:v>7.2789718045979071E-2</c:v>
                </c:pt>
                <c:pt idx="808">
                  <c:v>7.2529520528849034E-2</c:v>
                </c:pt>
                <c:pt idx="809">
                  <c:v>7.2326318412499424E-2</c:v>
                </c:pt>
                <c:pt idx="810">
                  <c:v>7.2231353414559787E-2</c:v>
                </c:pt>
                <c:pt idx="811">
                  <c:v>7.2291425649302424E-2</c:v>
                </c:pt>
                <c:pt idx="812">
                  <c:v>7.2564084943628537E-2</c:v>
                </c:pt>
                <c:pt idx="813">
                  <c:v>7.2650129397650254E-2</c:v>
                </c:pt>
                <c:pt idx="814">
                  <c:v>7.2812802554404421E-2</c:v>
                </c:pt>
                <c:pt idx="815">
                  <c:v>7.2848855449483149E-2</c:v>
                </c:pt>
                <c:pt idx="816">
                  <c:v>7.2693665879274033E-2</c:v>
                </c:pt>
                <c:pt idx="817">
                  <c:v>7.2661357459180023E-2</c:v>
                </c:pt>
                <c:pt idx="818">
                  <c:v>7.2678673269451169E-2</c:v>
                </c:pt>
                <c:pt idx="819">
                  <c:v>7.2674826145020424E-2</c:v>
                </c:pt>
                <c:pt idx="820">
                  <c:v>7.2668518273589916E-2</c:v>
                </c:pt>
                <c:pt idx="821">
                  <c:v>7.2663684709086795E-2</c:v>
                </c:pt>
                <c:pt idx="822">
                  <c:v>7.2714261106356815E-2</c:v>
                </c:pt>
                <c:pt idx="823">
                  <c:v>7.2685195117443424E-2</c:v>
                </c:pt>
                <c:pt idx="824">
                  <c:v>7.2642687426184932E-2</c:v>
                </c:pt>
                <c:pt idx="825">
                  <c:v>7.2498313590073513E-2</c:v>
                </c:pt>
                <c:pt idx="826">
                  <c:v>7.2388466641597829E-2</c:v>
                </c:pt>
                <c:pt idx="827">
                  <c:v>7.221414974577936E-2</c:v>
                </c:pt>
                <c:pt idx="828">
                  <c:v>7.2125797287742113E-2</c:v>
                </c:pt>
                <c:pt idx="829">
                  <c:v>7.206872480186502E-2</c:v>
                </c:pt>
                <c:pt idx="830">
                  <c:v>7.2017415161399034E-2</c:v>
                </c:pt>
                <c:pt idx="831">
                  <c:v>7.2026518164628531E-2</c:v>
                </c:pt>
                <c:pt idx="832">
                  <c:v>7.1999901648469936E-2</c:v>
                </c:pt>
                <c:pt idx="833">
                  <c:v>7.1974035931308133E-2</c:v>
                </c:pt>
                <c:pt idx="834">
                  <c:v>7.1976120413734926E-2</c:v>
                </c:pt>
                <c:pt idx="835">
                  <c:v>7.2067005995206296E-2</c:v>
                </c:pt>
                <c:pt idx="836">
                  <c:v>7.1993225181841439E-2</c:v>
                </c:pt>
                <c:pt idx="837">
                  <c:v>7.1809212549581031E-2</c:v>
                </c:pt>
                <c:pt idx="838">
                  <c:v>7.1697535892390432E-2</c:v>
                </c:pt>
                <c:pt idx="839">
                  <c:v>7.1422304275937112E-2</c:v>
                </c:pt>
                <c:pt idx="840">
                  <c:v>7.1333568590039781E-2</c:v>
                </c:pt>
                <c:pt idx="841">
                  <c:v>7.1386945048451514E-2</c:v>
                </c:pt>
                <c:pt idx="842">
                  <c:v>7.1523566701990698E-2</c:v>
                </c:pt>
                <c:pt idx="843">
                  <c:v>7.1548232907585704E-2</c:v>
                </c:pt>
                <c:pt idx="844">
                  <c:v>7.1417095571578812E-2</c:v>
                </c:pt>
                <c:pt idx="845">
                  <c:v>7.1289238187985576E-2</c:v>
                </c:pt>
                <c:pt idx="846">
                  <c:v>7.1196485079134134E-2</c:v>
                </c:pt>
                <c:pt idx="847">
                  <c:v>7.100254227998623E-2</c:v>
                </c:pt>
                <c:pt idx="848">
                  <c:v>7.0901208942926966E-2</c:v>
                </c:pt>
                <c:pt idx="849">
                  <c:v>7.0828733125344878E-2</c:v>
                </c:pt>
                <c:pt idx="850">
                  <c:v>7.070273447425944E-2</c:v>
                </c:pt>
                <c:pt idx="851">
                  <c:v>7.0784643490244034E-2</c:v>
                </c:pt>
                <c:pt idx="852">
                  <c:v>7.0827825096802938E-2</c:v>
                </c:pt>
                <c:pt idx="853">
                  <c:v>7.0642275423318884E-2</c:v>
                </c:pt>
                <c:pt idx="854">
                  <c:v>7.0564333475376523E-2</c:v>
                </c:pt>
                <c:pt idx="855">
                  <c:v>7.04205952634884E-2</c:v>
                </c:pt>
                <c:pt idx="856">
                  <c:v>7.0075227009884014E-2</c:v>
                </c:pt>
                <c:pt idx="857">
                  <c:v>6.99558807713338E-2</c:v>
                </c:pt>
                <c:pt idx="858">
                  <c:v>6.9928520171194303E-2</c:v>
                </c:pt>
                <c:pt idx="859">
                  <c:v>6.9912348117932524E-2</c:v>
                </c:pt>
                <c:pt idx="860">
                  <c:v>6.9951511919464859E-2</c:v>
                </c:pt>
                <c:pt idx="861">
                  <c:v>7.0193326790837104E-2</c:v>
                </c:pt>
                <c:pt idx="862">
                  <c:v>7.0186278455637435E-2</c:v>
                </c:pt>
                <c:pt idx="863">
                  <c:v>7.0091948311102312E-2</c:v>
                </c:pt>
                <c:pt idx="864">
                  <c:v>7.0063340022913922E-2</c:v>
                </c:pt>
                <c:pt idx="865">
                  <c:v>7.0047281958898658E-2</c:v>
                </c:pt>
                <c:pt idx="866">
                  <c:v>7.0082637304163517E-2</c:v>
                </c:pt>
                <c:pt idx="867">
                  <c:v>7.0168622116063534E-2</c:v>
                </c:pt>
                <c:pt idx="868">
                  <c:v>7.036022288120948E-2</c:v>
                </c:pt>
                <c:pt idx="869">
                  <c:v>7.0418558139305434E-2</c:v>
                </c:pt>
                <c:pt idx="870">
                  <c:v>7.0380126559330958E-2</c:v>
                </c:pt>
                <c:pt idx="871">
                  <c:v>7.0540041942673132E-2</c:v>
                </c:pt>
                <c:pt idx="872">
                  <c:v>7.06188076262739E-2</c:v>
                </c:pt>
                <c:pt idx="873">
                  <c:v>7.0497750775069118E-2</c:v>
                </c:pt>
                <c:pt idx="874">
                  <c:v>7.0515405525488031E-2</c:v>
                </c:pt>
                <c:pt idx="875">
                  <c:v>7.0546487821568332E-2</c:v>
                </c:pt>
                <c:pt idx="876">
                  <c:v>7.0524730049055434E-2</c:v>
                </c:pt>
                <c:pt idx="877">
                  <c:v>7.0705392132650119E-2</c:v>
                </c:pt>
                <c:pt idx="878">
                  <c:v>7.0908018261346184E-2</c:v>
                </c:pt>
                <c:pt idx="879">
                  <c:v>7.1278775865463176E-2</c:v>
                </c:pt>
                <c:pt idx="880">
                  <c:v>7.1542290749132514E-2</c:v>
                </c:pt>
                <c:pt idx="881">
                  <c:v>7.1857975881327113E-2</c:v>
                </c:pt>
                <c:pt idx="882">
                  <c:v>7.1940813061886141E-2</c:v>
                </c:pt>
                <c:pt idx="883">
                  <c:v>7.1942576647608572E-2</c:v>
                </c:pt>
                <c:pt idx="884">
                  <c:v>7.1929172262467228E-2</c:v>
                </c:pt>
                <c:pt idx="885">
                  <c:v>7.1769582234755394E-2</c:v>
                </c:pt>
                <c:pt idx="886">
                  <c:v>7.1622177687006711E-2</c:v>
                </c:pt>
                <c:pt idx="887">
                  <c:v>7.1655568327865446E-2</c:v>
                </c:pt>
                <c:pt idx="888">
                  <c:v>7.1568956347332929E-2</c:v>
                </c:pt>
                <c:pt idx="889">
                  <c:v>7.160351019092219E-2</c:v>
                </c:pt>
                <c:pt idx="890">
                  <c:v>7.1883809834940957E-2</c:v>
                </c:pt>
                <c:pt idx="891">
                  <c:v>7.2148446951602024E-2</c:v>
                </c:pt>
                <c:pt idx="892">
                  <c:v>7.2350258691833924E-2</c:v>
                </c:pt>
                <c:pt idx="893">
                  <c:v>7.2319128157953924E-2</c:v>
                </c:pt>
                <c:pt idx="894">
                  <c:v>7.2252747720811902E-2</c:v>
                </c:pt>
                <c:pt idx="895">
                  <c:v>7.2190164745850022E-2</c:v>
                </c:pt>
                <c:pt idx="896">
                  <c:v>7.202871812939951E-2</c:v>
                </c:pt>
                <c:pt idx="897">
                  <c:v>7.1978982130176131E-2</c:v>
                </c:pt>
                <c:pt idx="898">
                  <c:v>7.2003303455282913E-2</c:v>
                </c:pt>
                <c:pt idx="899">
                  <c:v>7.1864814963072704E-2</c:v>
                </c:pt>
                <c:pt idx="900">
                  <c:v>7.1832922432117932E-2</c:v>
                </c:pt>
                <c:pt idx="901">
                  <c:v>7.1936583943100249E-2</c:v>
                </c:pt>
                <c:pt idx="902">
                  <c:v>7.2012780631740533E-2</c:v>
                </c:pt>
                <c:pt idx="903">
                  <c:v>7.2063276994214873E-2</c:v>
                </c:pt>
                <c:pt idx="904">
                  <c:v>7.2255481382870884E-2</c:v>
                </c:pt>
                <c:pt idx="905">
                  <c:v>7.2370265591542804E-2</c:v>
                </c:pt>
                <c:pt idx="906">
                  <c:v>7.2437351167674482E-2</c:v>
                </c:pt>
                <c:pt idx="907">
                  <c:v>7.2495412937904777E-2</c:v>
                </c:pt>
                <c:pt idx="908">
                  <c:v>7.2414190152717647E-2</c:v>
                </c:pt>
                <c:pt idx="909">
                  <c:v>7.2501701144601249E-2</c:v>
                </c:pt>
                <c:pt idx="910">
                  <c:v>7.2571889181232863E-2</c:v>
                </c:pt>
                <c:pt idx="911">
                  <c:v>7.2568487887795047E-2</c:v>
                </c:pt>
                <c:pt idx="912">
                  <c:v>7.271214122063395E-2</c:v>
                </c:pt>
                <c:pt idx="913">
                  <c:v>7.2716548944234155E-2</c:v>
                </c:pt>
                <c:pt idx="914">
                  <c:v>7.2660291552436598E-2</c:v>
                </c:pt>
                <c:pt idx="915">
                  <c:v>7.2605363785611152E-2</c:v>
                </c:pt>
                <c:pt idx="916">
                  <c:v>7.2413772829993034E-2</c:v>
                </c:pt>
                <c:pt idx="917">
                  <c:v>7.2204166068277842E-2</c:v>
                </c:pt>
                <c:pt idx="918">
                  <c:v>7.2123288512608533E-2</c:v>
                </c:pt>
                <c:pt idx="919">
                  <c:v>7.2208923554065524E-2</c:v>
                </c:pt>
                <c:pt idx="920">
                  <c:v>7.2298162495547783E-2</c:v>
                </c:pt>
                <c:pt idx="921">
                  <c:v>7.2296012925711139E-2</c:v>
                </c:pt>
                <c:pt idx="922">
                  <c:v>7.2222208281223804E-2</c:v>
                </c:pt>
                <c:pt idx="923">
                  <c:v>7.215539207951438E-2</c:v>
                </c:pt>
                <c:pt idx="924">
                  <c:v>7.2146522395174301E-2</c:v>
                </c:pt>
                <c:pt idx="925">
                  <c:v>7.2107218609687121E-2</c:v>
                </c:pt>
                <c:pt idx="926">
                  <c:v>7.2149565536504895E-2</c:v>
                </c:pt>
                <c:pt idx="927">
                  <c:v>7.2167425149731249E-2</c:v>
                </c:pt>
                <c:pt idx="928">
                  <c:v>7.2034154517618534E-2</c:v>
                </c:pt>
                <c:pt idx="929">
                  <c:v>7.2038898675121504E-2</c:v>
                </c:pt>
                <c:pt idx="930">
                  <c:v>7.2165203449049933E-2</c:v>
                </c:pt>
                <c:pt idx="931">
                  <c:v>7.2276963134860733E-2</c:v>
                </c:pt>
                <c:pt idx="932">
                  <c:v>7.23583187617481E-2</c:v>
                </c:pt>
                <c:pt idx="933">
                  <c:v>7.2565154366519169E-2</c:v>
                </c:pt>
                <c:pt idx="934">
                  <c:v>7.2488727226659513E-2</c:v>
                </c:pt>
                <c:pt idx="935">
                  <c:v>7.2380807666740113E-2</c:v>
                </c:pt>
                <c:pt idx="936">
                  <c:v>7.2369566726178433E-2</c:v>
                </c:pt>
                <c:pt idx="937">
                  <c:v>7.2222376840141531E-2</c:v>
                </c:pt>
                <c:pt idx="938">
                  <c:v>7.2359490288067513E-2</c:v>
                </c:pt>
                <c:pt idx="939">
                  <c:v>7.2535937121837077E-2</c:v>
                </c:pt>
                <c:pt idx="940">
                  <c:v>7.2543799006665133E-2</c:v>
                </c:pt>
                <c:pt idx="941">
                  <c:v>7.2561445997202434E-2</c:v>
                </c:pt>
                <c:pt idx="942">
                  <c:v>7.2465873736222014E-2</c:v>
                </c:pt>
                <c:pt idx="943">
                  <c:v>7.2314216470932557E-2</c:v>
                </c:pt>
                <c:pt idx="944">
                  <c:v>7.2113725619227478E-2</c:v>
                </c:pt>
                <c:pt idx="945">
                  <c:v>7.2053958401214493E-2</c:v>
                </c:pt>
                <c:pt idx="946">
                  <c:v>7.2030846267231913E-2</c:v>
                </c:pt>
                <c:pt idx="947">
                  <c:v>7.2059896441491883E-2</c:v>
                </c:pt>
                <c:pt idx="948">
                  <c:v>7.211690708357435E-2</c:v>
                </c:pt>
                <c:pt idx="949">
                  <c:v>7.200761360953653E-2</c:v>
                </c:pt>
                <c:pt idx="950">
                  <c:v>7.2048496643775523E-2</c:v>
                </c:pt>
                <c:pt idx="951">
                  <c:v>7.2155554578518508E-2</c:v>
                </c:pt>
                <c:pt idx="952">
                  <c:v>7.2155172083819968E-2</c:v>
                </c:pt>
                <c:pt idx="953">
                  <c:v>7.2268587812946983E-2</c:v>
                </c:pt>
                <c:pt idx="954">
                  <c:v>7.2288972390943104E-2</c:v>
                </c:pt>
                <c:pt idx="955">
                  <c:v>7.2080999543859894E-2</c:v>
                </c:pt>
                <c:pt idx="956">
                  <c:v>7.2004234604124445E-2</c:v>
                </c:pt>
                <c:pt idx="957">
                  <c:v>7.2015585591465883E-2</c:v>
                </c:pt>
                <c:pt idx="958">
                  <c:v>7.1949048786491665E-2</c:v>
                </c:pt>
                <c:pt idx="959">
                  <c:v>7.1860160345694021E-2</c:v>
                </c:pt>
                <c:pt idx="960">
                  <c:v>7.1762711400194551E-2</c:v>
                </c:pt>
                <c:pt idx="961">
                  <c:v>7.1693757406137523E-2</c:v>
                </c:pt>
                <c:pt idx="962">
                  <c:v>7.1664629117990514E-2</c:v>
                </c:pt>
                <c:pt idx="963">
                  <c:v>7.1600547054825173E-2</c:v>
                </c:pt>
                <c:pt idx="964">
                  <c:v>7.1662573606752322E-2</c:v>
                </c:pt>
                <c:pt idx="965">
                  <c:v>7.1696345557902622E-2</c:v>
                </c:pt>
                <c:pt idx="966">
                  <c:v>7.17078185324527E-2</c:v>
                </c:pt>
                <c:pt idx="967">
                  <c:v>7.1831452866081974E-2</c:v>
                </c:pt>
                <c:pt idx="968">
                  <c:v>7.1924236940309499E-2</c:v>
                </c:pt>
                <c:pt idx="969">
                  <c:v>7.1924307267343793E-2</c:v>
                </c:pt>
                <c:pt idx="970">
                  <c:v>7.1868372368766809E-2</c:v>
                </c:pt>
                <c:pt idx="971">
                  <c:v>7.18394066243149E-2</c:v>
                </c:pt>
                <c:pt idx="972">
                  <c:v>7.1876097693052102E-2</c:v>
                </c:pt>
                <c:pt idx="973">
                  <c:v>7.1799828004036934E-2</c:v>
                </c:pt>
                <c:pt idx="974">
                  <c:v>7.1776044352394833E-2</c:v>
                </c:pt>
                <c:pt idx="975">
                  <c:v>7.1845459426239613E-2</c:v>
                </c:pt>
                <c:pt idx="976">
                  <c:v>7.1727763648640933E-2</c:v>
                </c:pt>
                <c:pt idx="977">
                  <c:v>7.1681994435899912E-2</c:v>
                </c:pt>
                <c:pt idx="978">
                  <c:v>7.1780318170188151E-2</c:v>
                </c:pt>
                <c:pt idx="979">
                  <c:v>7.1715873609126984E-2</c:v>
                </c:pt>
                <c:pt idx="980">
                  <c:v>7.1487860261393338E-2</c:v>
                </c:pt>
                <c:pt idx="981">
                  <c:v>7.1388832732871624E-2</c:v>
                </c:pt>
                <c:pt idx="982">
                  <c:v>7.1289516132352349E-2</c:v>
                </c:pt>
                <c:pt idx="983">
                  <c:v>7.1262331793718534E-2</c:v>
                </c:pt>
                <c:pt idx="984">
                  <c:v>7.1328863772951279E-2</c:v>
                </c:pt>
                <c:pt idx="985">
                  <c:v>7.137469450626252E-2</c:v>
                </c:pt>
                <c:pt idx="986">
                  <c:v>7.1470953409589769E-2</c:v>
                </c:pt>
                <c:pt idx="987">
                  <c:v>7.1480139031731879E-2</c:v>
                </c:pt>
                <c:pt idx="988">
                  <c:v>7.1475947726889352E-2</c:v>
                </c:pt>
                <c:pt idx="989">
                  <c:v>7.1421834147482113E-2</c:v>
                </c:pt>
                <c:pt idx="990">
                  <c:v>7.1239056674040263E-2</c:v>
                </c:pt>
                <c:pt idx="991">
                  <c:v>7.1010518034654899E-2</c:v>
                </c:pt>
                <c:pt idx="992">
                  <c:v>7.0696486763310931E-2</c:v>
                </c:pt>
                <c:pt idx="993">
                  <c:v>7.0423842577851642E-2</c:v>
                </c:pt>
                <c:pt idx="994">
                  <c:v>7.0316314835170229E-2</c:v>
                </c:pt>
                <c:pt idx="995">
                  <c:v>7.0267658254512533E-2</c:v>
                </c:pt>
                <c:pt idx="996">
                  <c:v>7.024360203555019E-2</c:v>
                </c:pt>
                <c:pt idx="997">
                  <c:v>7.0251275437843139E-2</c:v>
                </c:pt>
                <c:pt idx="998">
                  <c:v>7.0280049605012565E-2</c:v>
                </c:pt>
                <c:pt idx="999">
                  <c:v>7.031027540881632E-2</c:v>
                </c:pt>
                <c:pt idx="1000">
                  <c:v>7.0332518643644953E-2</c:v>
                </c:pt>
                <c:pt idx="1001">
                  <c:v>7.0340239240604133E-2</c:v>
                </c:pt>
                <c:pt idx="1002">
                  <c:v>7.0427466296816968E-2</c:v>
                </c:pt>
                <c:pt idx="1003">
                  <c:v>7.0394690966099988E-2</c:v>
                </c:pt>
                <c:pt idx="1004">
                  <c:v>7.0251924991358933E-2</c:v>
                </c:pt>
                <c:pt idx="1005">
                  <c:v>7.0260700556719832E-2</c:v>
                </c:pt>
                <c:pt idx="1006">
                  <c:v>7.0107225116094823E-2</c:v>
                </c:pt>
                <c:pt idx="1007">
                  <c:v>6.9852870005979034E-2</c:v>
                </c:pt>
                <c:pt idx="1008">
                  <c:v>6.9720799520162288E-2</c:v>
                </c:pt>
                <c:pt idx="1009">
                  <c:v>6.9630790761772712E-2</c:v>
                </c:pt>
                <c:pt idx="1010">
                  <c:v>6.9593033833579426E-2</c:v>
                </c:pt>
                <c:pt idx="1011">
                  <c:v>6.9614061323548415E-2</c:v>
                </c:pt>
                <c:pt idx="1012">
                  <c:v>6.964941265301948E-2</c:v>
                </c:pt>
                <c:pt idx="1013">
                  <c:v>6.9797961555808544E-2</c:v>
                </c:pt>
                <c:pt idx="1014">
                  <c:v>6.9829790406542594E-2</c:v>
                </c:pt>
                <c:pt idx="1015">
                  <c:v>6.9828690241308208E-2</c:v>
                </c:pt>
                <c:pt idx="1016">
                  <c:v>6.9823597773332441E-2</c:v>
                </c:pt>
                <c:pt idx="1017">
                  <c:v>6.978921100319814E-2</c:v>
                </c:pt>
                <c:pt idx="1018">
                  <c:v>6.9723281739992676E-2</c:v>
                </c:pt>
                <c:pt idx="1019">
                  <c:v>6.9655942776398555E-2</c:v>
                </c:pt>
                <c:pt idx="1020">
                  <c:v>6.9524281840904617E-2</c:v>
                </c:pt>
                <c:pt idx="1021">
                  <c:v>6.9239236860702005E-2</c:v>
                </c:pt>
                <c:pt idx="1022">
                  <c:v>6.9109876227792161E-2</c:v>
                </c:pt>
                <c:pt idx="1023">
                  <c:v>6.9004480882620012E-2</c:v>
                </c:pt>
                <c:pt idx="1024">
                  <c:v>6.897311533419187E-2</c:v>
                </c:pt>
                <c:pt idx="1025">
                  <c:v>6.9005839377197564E-2</c:v>
                </c:pt>
                <c:pt idx="1026">
                  <c:v>6.9051853020489454E-2</c:v>
                </c:pt>
                <c:pt idx="1027">
                  <c:v>6.9037537017300407E-2</c:v>
                </c:pt>
                <c:pt idx="1028">
                  <c:v>6.8909276542675382E-2</c:v>
                </c:pt>
                <c:pt idx="1029">
                  <c:v>6.8835561421274491E-2</c:v>
                </c:pt>
                <c:pt idx="1030">
                  <c:v>6.8745387293528734E-2</c:v>
                </c:pt>
                <c:pt idx="1031">
                  <c:v>6.8603911800171252E-2</c:v>
                </c:pt>
                <c:pt idx="1032">
                  <c:v>6.8551642033058996E-2</c:v>
                </c:pt>
                <c:pt idx="1033">
                  <c:v>6.8436921886889171E-2</c:v>
                </c:pt>
                <c:pt idx="1034">
                  <c:v>6.830179263208741E-2</c:v>
                </c:pt>
                <c:pt idx="1035">
                  <c:v>6.8320235530888923E-2</c:v>
                </c:pt>
                <c:pt idx="1036">
                  <c:v>6.8223839901733932E-2</c:v>
                </c:pt>
                <c:pt idx="1037">
                  <c:v>6.8023977923374807E-2</c:v>
                </c:pt>
                <c:pt idx="1038">
                  <c:v>6.8004751790377335E-2</c:v>
                </c:pt>
                <c:pt idx="1039">
                  <c:v>6.7936293340045736E-2</c:v>
                </c:pt>
                <c:pt idx="1040">
                  <c:v>6.788817853209457E-2</c:v>
                </c:pt>
                <c:pt idx="1041">
                  <c:v>6.7948347635798864E-2</c:v>
                </c:pt>
                <c:pt idx="1042">
                  <c:v>6.7866277710459971E-2</c:v>
                </c:pt>
                <c:pt idx="1043">
                  <c:v>6.7772972061212522E-2</c:v>
                </c:pt>
                <c:pt idx="1044">
                  <c:v>6.7547667694565813E-2</c:v>
                </c:pt>
                <c:pt idx="1045">
                  <c:v>6.7488201701274189E-2</c:v>
                </c:pt>
                <c:pt idx="1046">
                  <c:v>6.7471386845509532E-2</c:v>
                </c:pt>
                <c:pt idx="1047">
                  <c:v>6.7506976553862924E-2</c:v>
                </c:pt>
                <c:pt idx="1048">
                  <c:v>6.7631879113197763E-2</c:v>
                </c:pt>
                <c:pt idx="1049">
                  <c:v>6.774120538226186E-2</c:v>
                </c:pt>
                <c:pt idx="1050">
                  <c:v>6.7917654574219583E-2</c:v>
                </c:pt>
                <c:pt idx="1051">
                  <c:v>6.7976312843467113E-2</c:v>
                </c:pt>
                <c:pt idx="1052">
                  <c:v>6.8034915200411994E-2</c:v>
                </c:pt>
                <c:pt idx="1053">
                  <c:v>6.8053647931907907E-2</c:v>
                </c:pt>
                <c:pt idx="1054">
                  <c:v>6.7957915260918184E-2</c:v>
                </c:pt>
                <c:pt idx="1055">
                  <c:v>6.7914430951602614E-2</c:v>
                </c:pt>
                <c:pt idx="1056">
                  <c:v>6.7866837358994778E-2</c:v>
                </c:pt>
                <c:pt idx="1057">
                  <c:v>6.7807939092326977E-2</c:v>
                </c:pt>
                <c:pt idx="1058">
                  <c:v>6.7763980990864933E-2</c:v>
                </c:pt>
                <c:pt idx="1059">
                  <c:v>6.7678051488307425E-2</c:v>
                </c:pt>
                <c:pt idx="1060">
                  <c:v>6.7563981228650857E-2</c:v>
                </c:pt>
                <c:pt idx="1061">
                  <c:v>6.7469270420189034E-2</c:v>
                </c:pt>
                <c:pt idx="1062">
                  <c:v>6.7319932100387822E-2</c:v>
                </c:pt>
                <c:pt idx="1063">
                  <c:v>6.7255163420289699E-2</c:v>
                </c:pt>
                <c:pt idx="1064">
                  <c:v>6.7234889308805001E-2</c:v>
                </c:pt>
                <c:pt idx="1065">
                  <c:v>6.7258409206353578E-2</c:v>
                </c:pt>
                <c:pt idx="1066">
                  <c:v>6.738958847879481E-2</c:v>
                </c:pt>
                <c:pt idx="1067">
                  <c:v>6.7408764847631086E-2</c:v>
                </c:pt>
                <c:pt idx="1068">
                  <c:v>6.7469792893045333E-2</c:v>
                </c:pt>
                <c:pt idx="1069">
                  <c:v>6.7486968416382034E-2</c:v>
                </c:pt>
                <c:pt idx="1070">
                  <c:v>6.7361465707555121E-2</c:v>
                </c:pt>
                <c:pt idx="1071">
                  <c:v>6.7283871235338244E-2</c:v>
                </c:pt>
                <c:pt idx="1072">
                  <c:v>6.7209455298540083E-2</c:v>
                </c:pt>
                <c:pt idx="1073">
                  <c:v>6.7206304804933073E-2</c:v>
                </c:pt>
                <c:pt idx="1074">
                  <c:v>6.7381479770327102E-2</c:v>
                </c:pt>
                <c:pt idx="1075">
                  <c:v>6.7552689365464963E-2</c:v>
                </c:pt>
                <c:pt idx="1076">
                  <c:v>6.7653407686609324E-2</c:v>
                </c:pt>
                <c:pt idx="1077">
                  <c:v>6.7695502917309094E-2</c:v>
                </c:pt>
                <c:pt idx="1078">
                  <c:v>6.7696332531036296E-2</c:v>
                </c:pt>
                <c:pt idx="1079">
                  <c:v>6.7726408935700047E-2</c:v>
                </c:pt>
                <c:pt idx="1080">
                  <c:v>6.7664910642503656E-2</c:v>
                </c:pt>
                <c:pt idx="1081">
                  <c:v>6.7673129355579009E-2</c:v>
                </c:pt>
                <c:pt idx="1082">
                  <c:v>6.776440988241561E-2</c:v>
                </c:pt>
                <c:pt idx="1083">
                  <c:v>6.7668666065719973E-2</c:v>
                </c:pt>
                <c:pt idx="1084">
                  <c:v>6.7638523454471924E-2</c:v>
                </c:pt>
                <c:pt idx="1085">
                  <c:v>6.7648977240712033E-2</c:v>
                </c:pt>
                <c:pt idx="1086">
                  <c:v>6.756811958499262E-2</c:v>
                </c:pt>
                <c:pt idx="1087">
                  <c:v>6.7538252318253333E-2</c:v>
                </c:pt>
                <c:pt idx="1088">
                  <c:v>6.7527801238194324E-2</c:v>
                </c:pt>
                <c:pt idx="1089">
                  <c:v>6.7604629170860964E-2</c:v>
                </c:pt>
                <c:pt idx="1090">
                  <c:v>6.7591261406467831E-2</c:v>
                </c:pt>
                <c:pt idx="1091">
                  <c:v>6.7509764494380231E-2</c:v>
                </c:pt>
                <c:pt idx="1092">
                  <c:v>6.7501621597299194E-2</c:v>
                </c:pt>
                <c:pt idx="1093">
                  <c:v>6.7508452452791523E-2</c:v>
                </c:pt>
                <c:pt idx="1094">
                  <c:v>6.7530612854187308E-2</c:v>
                </c:pt>
                <c:pt idx="1095">
                  <c:v>6.7615097319337791E-2</c:v>
                </c:pt>
                <c:pt idx="1096">
                  <c:v>6.7643314881732933E-2</c:v>
                </c:pt>
                <c:pt idx="1097">
                  <c:v>6.7618352076597971E-2</c:v>
                </c:pt>
                <c:pt idx="1098">
                  <c:v>6.7649416515959376E-2</c:v>
                </c:pt>
                <c:pt idx="1099">
                  <c:v>6.7658511352329323E-2</c:v>
                </c:pt>
                <c:pt idx="1100">
                  <c:v>6.7761869268564895E-2</c:v>
                </c:pt>
                <c:pt idx="1101">
                  <c:v>6.7997653045591647E-2</c:v>
                </c:pt>
                <c:pt idx="1102">
                  <c:v>6.8097684768048478E-2</c:v>
                </c:pt>
                <c:pt idx="1103">
                  <c:v>6.8197751820241237E-2</c:v>
                </c:pt>
                <c:pt idx="1104">
                  <c:v>6.8247228284487815E-2</c:v>
                </c:pt>
                <c:pt idx="1105">
                  <c:v>6.8223260689209281E-2</c:v>
                </c:pt>
                <c:pt idx="1106">
                  <c:v>6.8169832479578654E-2</c:v>
                </c:pt>
                <c:pt idx="1107">
                  <c:v>6.8060685673523524E-2</c:v>
                </c:pt>
                <c:pt idx="1108">
                  <c:v>6.7988982956977959E-2</c:v>
                </c:pt>
                <c:pt idx="1109">
                  <c:v>6.7854469040614013E-2</c:v>
                </c:pt>
                <c:pt idx="1110">
                  <c:v>6.7777217528504019E-2</c:v>
                </c:pt>
                <c:pt idx="1111">
                  <c:v>6.7746724377340056E-2</c:v>
                </c:pt>
                <c:pt idx="1112">
                  <c:v>6.7757340775655664E-2</c:v>
                </c:pt>
                <c:pt idx="1113">
                  <c:v>6.782189577853133E-2</c:v>
                </c:pt>
                <c:pt idx="1114">
                  <c:v>6.7851456961847134E-2</c:v>
                </c:pt>
                <c:pt idx="1115">
                  <c:v>6.7964742610555018E-2</c:v>
                </c:pt>
                <c:pt idx="1116">
                  <c:v>6.8000354061492491E-2</c:v>
                </c:pt>
                <c:pt idx="1117">
                  <c:v>6.7907542259783404E-2</c:v>
                </c:pt>
                <c:pt idx="1118">
                  <c:v>6.7896401374392706E-2</c:v>
                </c:pt>
                <c:pt idx="1119">
                  <c:v>6.7855157435297589E-2</c:v>
                </c:pt>
                <c:pt idx="1120">
                  <c:v>6.7847017495764564E-2</c:v>
                </c:pt>
                <c:pt idx="1121">
                  <c:v>6.7873790515514523E-2</c:v>
                </c:pt>
                <c:pt idx="1122">
                  <c:v>6.8014726623009114E-2</c:v>
                </c:pt>
                <c:pt idx="1123">
                  <c:v>6.801708281253252E-2</c:v>
                </c:pt>
                <c:pt idx="1124">
                  <c:v>6.8037102375498551E-2</c:v>
                </c:pt>
                <c:pt idx="1125">
                  <c:v>6.8100674118652033E-2</c:v>
                </c:pt>
                <c:pt idx="1126">
                  <c:v>6.8044040781237866E-2</c:v>
                </c:pt>
                <c:pt idx="1127">
                  <c:v>6.8076550789241422E-2</c:v>
                </c:pt>
                <c:pt idx="1128">
                  <c:v>6.825173501202482E-2</c:v>
                </c:pt>
                <c:pt idx="1129">
                  <c:v>6.8334268272301324E-2</c:v>
                </c:pt>
                <c:pt idx="1130">
                  <c:v>6.8409752296846413E-2</c:v>
                </c:pt>
                <c:pt idx="1131">
                  <c:v>6.8462013131749114E-2</c:v>
                </c:pt>
                <c:pt idx="1132">
                  <c:v>6.8464021865159833E-2</c:v>
                </c:pt>
                <c:pt idx="1133">
                  <c:v>6.8530450092550863E-2</c:v>
                </c:pt>
                <c:pt idx="1134">
                  <c:v>6.8569195419445339E-2</c:v>
                </c:pt>
                <c:pt idx="1135">
                  <c:v>6.8594769441771994E-2</c:v>
                </c:pt>
                <c:pt idx="1136">
                  <c:v>6.8663637015246928E-2</c:v>
                </c:pt>
                <c:pt idx="1137">
                  <c:v>6.8573139518863693E-2</c:v>
                </c:pt>
                <c:pt idx="1138">
                  <c:v>6.8460756961537139E-2</c:v>
                </c:pt>
                <c:pt idx="1139">
                  <c:v>6.838422052683453E-2</c:v>
                </c:pt>
                <c:pt idx="1140">
                  <c:v>6.8250419298731504E-2</c:v>
                </c:pt>
                <c:pt idx="1141">
                  <c:v>6.8250022084929585E-2</c:v>
                </c:pt>
                <c:pt idx="1142">
                  <c:v>6.8267289670467773E-2</c:v>
                </c:pt>
                <c:pt idx="1143">
                  <c:v>6.8342228876234493E-2</c:v>
                </c:pt>
                <c:pt idx="1144">
                  <c:v>6.8428250285020129E-2</c:v>
                </c:pt>
                <c:pt idx="1145">
                  <c:v>6.830791514919056E-2</c:v>
                </c:pt>
                <c:pt idx="1146">
                  <c:v>6.8269985683131584E-2</c:v>
                </c:pt>
                <c:pt idx="1147">
                  <c:v>6.8228735424523179E-2</c:v>
                </c:pt>
                <c:pt idx="1148">
                  <c:v>6.8125109943023412E-2</c:v>
                </c:pt>
                <c:pt idx="1149">
                  <c:v>6.8269273886890733E-2</c:v>
                </c:pt>
                <c:pt idx="1150">
                  <c:v>6.8398679122255834E-2</c:v>
                </c:pt>
                <c:pt idx="1151">
                  <c:v>6.8463698855125099E-2</c:v>
                </c:pt>
                <c:pt idx="1152">
                  <c:v>6.861411104913745E-2</c:v>
                </c:pt>
                <c:pt idx="1153">
                  <c:v>6.864417473191077E-2</c:v>
                </c:pt>
                <c:pt idx="1154">
                  <c:v>6.860244434635783E-2</c:v>
                </c:pt>
                <c:pt idx="1155">
                  <c:v>6.8599297145194693E-2</c:v>
                </c:pt>
                <c:pt idx="1156">
                  <c:v>6.859145222937979E-2</c:v>
                </c:pt>
                <c:pt idx="1157">
                  <c:v>6.8448305836932927E-2</c:v>
                </c:pt>
                <c:pt idx="1158">
                  <c:v>6.8450687818816552E-2</c:v>
                </c:pt>
                <c:pt idx="1159">
                  <c:v>6.8682159416257868E-2</c:v>
                </c:pt>
                <c:pt idx="1160">
                  <c:v>6.8745774972521934E-2</c:v>
                </c:pt>
                <c:pt idx="1161">
                  <c:v>6.8832194556572954E-2</c:v>
                </c:pt>
                <c:pt idx="1162">
                  <c:v>6.8950718894297214E-2</c:v>
                </c:pt>
                <c:pt idx="1163">
                  <c:v>6.8734052468320303E-2</c:v>
                </c:pt>
                <c:pt idx="1164">
                  <c:v>6.8527871899451434E-2</c:v>
                </c:pt>
                <c:pt idx="1165">
                  <c:v>6.8518721228903998E-2</c:v>
                </c:pt>
                <c:pt idx="1166">
                  <c:v>6.839300553773206E-2</c:v>
                </c:pt>
                <c:pt idx="1167">
                  <c:v>6.8383901080854084E-2</c:v>
                </c:pt>
                <c:pt idx="1168">
                  <c:v>6.8473998794238822E-2</c:v>
                </c:pt>
                <c:pt idx="1169">
                  <c:v>6.8575444037437039E-2</c:v>
                </c:pt>
                <c:pt idx="1170">
                  <c:v>6.8801978102743522E-2</c:v>
                </c:pt>
                <c:pt idx="1171">
                  <c:v>6.8870181589181872E-2</c:v>
                </c:pt>
                <c:pt idx="1172">
                  <c:v>6.8875800175819166E-2</c:v>
                </c:pt>
                <c:pt idx="1173">
                  <c:v>6.8955198707446722E-2</c:v>
                </c:pt>
                <c:pt idx="1174">
                  <c:v>6.8904371630748903E-2</c:v>
                </c:pt>
                <c:pt idx="1175">
                  <c:v>6.9008840879703534E-2</c:v>
                </c:pt>
                <c:pt idx="1176">
                  <c:v>6.9363463920293453E-2</c:v>
                </c:pt>
                <c:pt idx="1177">
                  <c:v>6.9448557852222981E-2</c:v>
                </c:pt>
                <c:pt idx="1178">
                  <c:v>6.9477310524409724E-2</c:v>
                </c:pt>
                <c:pt idx="1179">
                  <c:v>6.9384413566307521E-2</c:v>
                </c:pt>
                <c:pt idx="1180">
                  <c:v>6.9036240217133907E-2</c:v>
                </c:pt>
                <c:pt idx="1181">
                  <c:v>6.8919018128806533E-2</c:v>
                </c:pt>
                <c:pt idx="1182">
                  <c:v>6.8820665889190502E-2</c:v>
                </c:pt>
                <c:pt idx="1183">
                  <c:v>6.8791361636664494E-2</c:v>
                </c:pt>
                <c:pt idx="1184">
                  <c:v>6.894379726088494E-2</c:v>
                </c:pt>
                <c:pt idx="1185">
                  <c:v>6.890044086871433E-2</c:v>
                </c:pt>
                <c:pt idx="1186">
                  <c:v>6.8776275204389822E-2</c:v>
                </c:pt>
                <c:pt idx="1187">
                  <c:v>6.8760593232108563E-2</c:v>
                </c:pt>
                <c:pt idx="1188">
                  <c:v>6.8700825325896914E-2</c:v>
                </c:pt>
                <c:pt idx="1189">
                  <c:v>6.8673870651908719E-2</c:v>
                </c:pt>
                <c:pt idx="1190">
                  <c:v>6.8713039431199205E-2</c:v>
                </c:pt>
                <c:pt idx="1191">
                  <c:v>6.8737644514472923E-2</c:v>
                </c:pt>
                <c:pt idx="1192">
                  <c:v>6.8730204955744875E-2</c:v>
                </c:pt>
                <c:pt idx="1193">
                  <c:v>6.8788046302012809E-2</c:v>
                </c:pt>
                <c:pt idx="1194">
                  <c:v>6.8954025811593114E-2</c:v>
                </c:pt>
                <c:pt idx="1195">
                  <c:v>6.8998685106469199E-2</c:v>
                </c:pt>
                <c:pt idx="1196">
                  <c:v>6.8992726134497431E-2</c:v>
                </c:pt>
                <c:pt idx="1197">
                  <c:v>6.901700341094115E-2</c:v>
                </c:pt>
                <c:pt idx="1198">
                  <c:v>6.89821622979854E-2</c:v>
                </c:pt>
                <c:pt idx="1199">
                  <c:v>6.902844928785748E-2</c:v>
                </c:pt>
                <c:pt idx="1200">
                  <c:v>6.9127560792570736E-2</c:v>
                </c:pt>
                <c:pt idx="1201">
                  <c:v>6.919328632596293E-2</c:v>
                </c:pt>
                <c:pt idx="1202">
                  <c:v>6.9313749273136466E-2</c:v>
                </c:pt>
                <c:pt idx="1203">
                  <c:v>6.935243170162636E-2</c:v>
                </c:pt>
                <c:pt idx="1204">
                  <c:v>6.9350639541753745E-2</c:v>
                </c:pt>
                <c:pt idx="1205">
                  <c:v>6.9337198746589584E-2</c:v>
                </c:pt>
                <c:pt idx="1206">
                  <c:v>6.927338164483593E-2</c:v>
                </c:pt>
                <c:pt idx="1207">
                  <c:v>6.921856518876042E-2</c:v>
                </c:pt>
                <c:pt idx="1208">
                  <c:v>6.9141174293965227E-2</c:v>
                </c:pt>
                <c:pt idx="1209">
                  <c:v>6.9058791765447824E-2</c:v>
                </c:pt>
                <c:pt idx="1210">
                  <c:v>6.8941666678290187E-2</c:v>
                </c:pt>
                <c:pt idx="1211">
                  <c:v>6.894475584750473E-2</c:v>
                </c:pt>
                <c:pt idx="1212">
                  <c:v>6.8936003505512114E-2</c:v>
                </c:pt>
                <c:pt idx="1213">
                  <c:v>6.9069164383741624E-2</c:v>
                </c:pt>
                <c:pt idx="1214">
                  <c:v>6.9434597173104934E-2</c:v>
                </c:pt>
                <c:pt idx="1215">
                  <c:v>6.950144330877972E-2</c:v>
                </c:pt>
                <c:pt idx="1216">
                  <c:v>6.9541312795605895E-2</c:v>
                </c:pt>
                <c:pt idx="1217">
                  <c:v>6.9533088426458514E-2</c:v>
                </c:pt>
                <c:pt idx="1218">
                  <c:v>6.9310706052000973E-2</c:v>
                </c:pt>
                <c:pt idx="1219">
                  <c:v>6.9223009059044424E-2</c:v>
                </c:pt>
                <c:pt idx="1220">
                  <c:v>6.9217538566591533E-2</c:v>
                </c:pt>
                <c:pt idx="1221">
                  <c:v>6.9196091942933358E-2</c:v>
                </c:pt>
                <c:pt idx="1222">
                  <c:v>6.9171205209810474E-2</c:v>
                </c:pt>
                <c:pt idx="1223">
                  <c:v>6.9124964302127834E-2</c:v>
                </c:pt>
                <c:pt idx="1224">
                  <c:v>6.9033011065798414E-2</c:v>
                </c:pt>
                <c:pt idx="1225">
                  <c:v>6.8982093172350101E-2</c:v>
                </c:pt>
                <c:pt idx="1226">
                  <c:v>6.8919590781378631E-2</c:v>
                </c:pt>
                <c:pt idx="1227">
                  <c:v>6.8951396309918894E-2</c:v>
                </c:pt>
                <c:pt idx="1228">
                  <c:v>6.9092414167043245E-2</c:v>
                </c:pt>
                <c:pt idx="1229">
                  <c:v>6.9183944337398953E-2</c:v>
                </c:pt>
                <c:pt idx="1230">
                  <c:v>6.9321457057337818E-2</c:v>
                </c:pt>
                <c:pt idx="1231">
                  <c:v>6.9396559131088123E-2</c:v>
                </c:pt>
                <c:pt idx="1232">
                  <c:v>6.9399778029962514E-2</c:v>
                </c:pt>
                <c:pt idx="1233">
                  <c:v>6.9468058620031831E-2</c:v>
                </c:pt>
                <c:pt idx="1234">
                  <c:v>6.9570642295163063E-2</c:v>
                </c:pt>
                <c:pt idx="1235">
                  <c:v>6.9568572883440982E-2</c:v>
                </c:pt>
                <c:pt idx="1236">
                  <c:v>6.9572191176924134E-2</c:v>
                </c:pt>
                <c:pt idx="1237">
                  <c:v>6.9506180507479323E-2</c:v>
                </c:pt>
                <c:pt idx="1238">
                  <c:v>6.9310460016782607E-2</c:v>
                </c:pt>
                <c:pt idx="1239">
                  <c:v>6.9231334369169895E-2</c:v>
                </c:pt>
                <c:pt idx="1240">
                  <c:v>6.9138694826061775E-2</c:v>
                </c:pt>
                <c:pt idx="1241">
                  <c:v>6.9182555818616473E-2</c:v>
                </c:pt>
                <c:pt idx="1242">
                  <c:v>6.9334785649764114E-2</c:v>
                </c:pt>
                <c:pt idx="1243">
                  <c:v>6.9421215939487524E-2</c:v>
                </c:pt>
                <c:pt idx="1244">
                  <c:v>6.9517711840628965E-2</c:v>
                </c:pt>
                <c:pt idx="1245">
                  <c:v>6.9312235394446794E-2</c:v>
                </c:pt>
                <c:pt idx="1246">
                  <c:v>6.9201481777117504E-2</c:v>
                </c:pt>
                <c:pt idx="1247">
                  <c:v>6.9185396937157514E-2</c:v>
                </c:pt>
                <c:pt idx="1248">
                  <c:v>6.9085997429553431E-2</c:v>
                </c:pt>
                <c:pt idx="1249">
                  <c:v>6.9201875887831124E-2</c:v>
                </c:pt>
                <c:pt idx="1250">
                  <c:v>6.941799853563449E-2</c:v>
                </c:pt>
                <c:pt idx="1251">
                  <c:v>6.9644618589264365E-2</c:v>
                </c:pt>
                <c:pt idx="1252">
                  <c:v>6.9883105032372814E-2</c:v>
                </c:pt>
                <c:pt idx="1253">
                  <c:v>7.0011345378260495E-2</c:v>
                </c:pt>
                <c:pt idx="1254">
                  <c:v>7.0042474604353533E-2</c:v>
                </c:pt>
                <c:pt idx="1255">
                  <c:v>6.9928530143708437E-2</c:v>
                </c:pt>
                <c:pt idx="1256">
                  <c:v>6.9889649763110573E-2</c:v>
                </c:pt>
                <c:pt idx="1257">
                  <c:v>6.9833148164659228E-2</c:v>
                </c:pt>
                <c:pt idx="1258">
                  <c:v>6.970901843684206E-2</c:v>
                </c:pt>
                <c:pt idx="1259">
                  <c:v>6.9728116804845475E-2</c:v>
                </c:pt>
                <c:pt idx="1260">
                  <c:v>6.9587058820537159E-2</c:v>
                </c:pt>
                <c:pt idx="1261">
                  <c:v>6.9479767748364119E-2</c:v>
                </c:pt>
                <c:pt idx="1262">
                  <c:v>6.9531341481304951E-2</c:v>
                </c:pt>
                <c:pt idx="1263">
                  <c:v>6.9462602095879969E-2</c:v>
                </c:pt>
                <c:pt idx="1264">
                  <c:v>6.9441863729880218E-2</c:v>
                </c:pt>
                <c:pt idx="1265">
                  <c:v>6.9360343801731117E-2</c:v>
                </c:pt>
                <c:pt idx="1266">
                  <c:v>6.9170784126677834E-2</c:v>
                </c:pt>
                <c:pt idx="1267">
                  <c:v>6.9199820448962071E-2</c:v>
                </c:pt>
                <c:pt idx="1268">
                  <c:v>6.9248625060505622E-2</c:v>
                </c:pt>
                <c:pt idx="1269">
                  <c:v>6.9264967977620953E-2</c:v>
                </c:pt>
                <c:pt idx="1270">
                  <c:v>6.9389152991937139E-2</c:v>
                </c:pt>
                <c:pt idx="1271">
                  <c:v>6.9357214014002772E-2</c:v>
                </c:pt>
                <c:pt idx="1272">
                  <c:v>6.9306070667049122E-2</c:v>
                </c:pt>
                <c:pt idx="1273">
                  <c:v>6.9372258527401656E-2</c:v>
                </c:pt>
                <c:pt idx="1274">
                  <c:v>6.9448174988191821E-2</c:v>
                </c:pt>
                <c:pt idx="1275">
                  <c:v>6.9430043594186114E-2</c:v>
                </c:pt>
                <c:pt idx="1276">
                  <c:v>6.9340319476633924E-2</c:v>
                </c:pt>
                <c:pt idx="1277">
                  <c:v>6.9157736920697307E-2</c:v>
                </c:pt>
                <c:pt idx="1278">
                  <c:v>6.8938380005122923E-2</c:v>
                </c:pt>
                <c:pt idx="1279">
                  <c:v>6.8925165176034767E-2</c:v>
                </c:pt>
                <c:pt idx="1280">
                  <c:v>6.8969934068389804E-2</c:v>
                </c:pt>
                <c:pt idx="1281">
                  <c:v>6.9064669064372114E-2</c:v>
                </c:pt>
                <c:pt idx="1282">
                  <c:v>6.9138957329447595E-2</c:v>
                </c:pt>
                <c:pt idx="1283">
                  <c:v>6.9173429832926667E-2</c:v>
                </c:pt>
                <c:pt idx="1284">
                  <c:v>6.9236444731372124E-2</c:v>
                </c:pt>
                <c:pt idx="1285">
                  <c:v>6.9150418837794464E-2</c:v>
                </c:pt>
                <c:pt idx="1286">
                  <c:v>6.9179710049170839E-2</c:v>
                </c:pt>
                <c:pt idx="1287">
                  <c:v>6.9258230933719023E-2</c:v>
                </c:pt>
                <c:pt idx="1288">
                  <c:v>6.9207612233550028E-2</c:v>
                </c:pt>
                <c:pt idx="1289">
                  <c:v>6.9338959422472424E-2</c:v>
                </c:pt>
                <c:pt idx="1290">
                  <c:v>6.9355533651689283E-2</c:v>
                </c:pt>
                <c:pt idx="1291">
                  <c:v>6.9301712992734091E-2</c:v>
                </c:pt>
                <c:pt idx="1292">
                  <c:v>6.9311709889208317E-2</c:v>
                </c:pt>
                <c:pt idx="1293">
                  <c:v>6.9226542506799965E-2</c:v>
                </c:pt>
                <c:pt idx="1294">
                  <c:v>6.9260519726107431E-2</c:v>
                </c:pt>
                <c:pt idx="1295">
                  <c:v>6.9257064667130511E-2</c:v>
                </c:pt>
                <c:pt idx="1296">
                  <c:v>6.9261882415466103E-2</c:v>
                </c:pt>
                <c:pt idx="1297">
                  <c:v>6.9308848118532412E-2</c:v>
                </c:pt>
                <c:pt idx="1298">
                  <c:v>6.9413812514304132E-2</c:v>
                </c:pt>
                <c:pt idx="1299">
                  <c:v>6.9558366909239194E-2</c:v>
                </c:pt>
                <c:pt idx="1300">
                  <c:v>6.9551801329720594E-2</c:v>
                </c:pt>
                <c:pt idx="1301">
                  <c:v>6.9569976619986901E-2</c:v>
                </c:pt>
                <c:pt idx="1302">
                  <c:v>6.9474523611872729E-2</c:v>
                </c:pt>
                <c:pt idx="1303">
                  <c:v>6.9252024444184559E-2</c:v>
                </c:pt>
                <c:pt idx="1304">
                  <c:v>6.9100043341179099E-2</c:v>
                </c:pt>
                <c:pt idx="1305">
                  <c:v>6.903792646930991E-2</c:v>
                </c:pt>
                <c:pt idx="1306">
                  <c:v>6.9015895405499503E-2</c:v>
                </c:pt>
                <c:pt idx="1307">
                  <c:v>6.8958670578623524E-2</c:v>
                </c:pt>
                <c:pt idx="1308">
                  <c:v>6.893069795275783E-2</c:v>
                </c:pt>
                <c:pt idx="1309">
                  <c:v>6.8844413164824703E-2</c:v>
                </c:pt>
                <c:pt idx="1310">
                  <c:v>6.8678177952739838E-2</c:v>
                </c:pt>
                <c:pt idx="1311">
                  <c:v>6.8621892245227925E-2</c:v>
                </c:pt>
                <c:pt idx="1312">
                  <c:v>6.8670919243974254E-2</c:v>
                </c:pt>
                <c:pt idx="1313">
                  <c:v>6.8599967819654023E-2</c:v>
                </c:pt>
                <c:pt idx="1314">
                  <c:v>6.8540702654166979E-2</c:v>
                </c:pt>
                <c:pt idx="1315">
                  <c:v>6.8523006116419108E-2</c:v>
                </c:pt>
                <c:pt idx="1316">
                  <c:v>6.8451551197220822E-2</c:v>
                </c:pt>
                <c:pt idx="1317">
                  <c:v>6.8493404388441897E-2</c:v>
                </c:pt>
                <c:pt idx="1318">
                  <c:v>6.8511234546588098E-2</c:v>
                </c:pt>
                <c:pt idx="1319">
                  <c:v>6.8557597669164985E-2</c:v>
                </c:pt>
                <c:pt idx="1320">
                  <c:v>6.8652196482561559E-2</c:v>
                </c:pt>
                <c:pt idx="1321">
                  <c:v>6.8766946307858123E-2</c:v>
                </c:pt>
                <c:pt idx="1322">
                  <c:v>6.9050113812433006E-2</c:v>
                </c:pt>
                <c:pt idx="1323">
                  <c:v>6.90804490525945E-2</c:v>
                </c:pt>
                <c:pt idx="1324">
                  <c:v>6.8910532260432131E-2</c:v>
                </c:pt>
                <c:pt idx="1325">
                  <c:v>6.8718192488018914E-2</c:v>
                </c:pt>
                <c:pt idx="1326">
                  <c:v>6.846950847760469E-2</c:v>
                </c:pt>
                <c:pt idx="1327">
                  <c:v>6.8412462856616091E-2</c:v>
                </c:pt>
                <c:pt idx="1328">
                  <c:v>6.847709567571808E-2</c:v>
                </c:pt>
                <c:pt idx="1329">
                  <c:v>6.8465228208902384E-2</c:v>
                </c:pt>
                <c:pt idx="1330">
                  <c:v>6.8410256560666904E-2</c:v>
                </c:pt>
                <c:pt idx="1331">
                  <c:v>6.8307678812198375E-2</c:v>
                </c:pt>
                <c:pt idx="1332">
                  <c:v>6.815034892868102E-2</c:v>
                </c:pt>
                <c:pt idx="1333">
                  <c:v>6.8085903328071823E-2</c:v>
                </c:pt>
                <c:pt idx="1334">
                  <c:v>6.818581750781022E-2</c:v>
                </c:pt>
                <c:pt idx="1335">
                  <c:v>6.8278486932762394E-2</c:v>
                </c:pt>
                <c:pt idx="1336">
                  <c:v>6.8407977706997122E-2</c:v>
                </c:pt>
                <c:pt idx="1337">
                  <c:v>6.8535775941750712E-2</c:v>
                </c:pt>
                <c:pt idx="1338">
                  <c:v>6.8455549938404803E-2</c:v>
                </c:pt>
                <c:pt idx="1339">
                  <c:v>6.8207750974208031E-2</c:v>
                </c:pt>
                <c:pt idx="1340">
                  <c:v>6.7977687627997066E-2</c:v>
                </c:pt>
                <c:pt idx="1341">
                  <c:v>6.7863361414176926E-2</c:v>
                </c:pt>
                <c:pt idx="1342">
                  <c:v>6.7737499755143538E-2</c:v>
                </c:pt>
                <c:pt idx="1343">
                  <c:v>6.7793689179050626E-2</c:v>
                </c:pt>
                <c:pt idx="1344">
                  <c:v>6.7913620138354377E-2</c:v>
                </c:pt>
                <c:pt idx="1345">
                  <c:v>6.7784233063422572E-2</c:v>
                </c:pt>
                <c:pt idx="1346">
                  <c:v>6.7734366397224494E-2</c:v>
                </c:pt>
                <c:pt idx="1347">
                  <c:v>6.767751759108255E-2</c:v>
                </c:pt>
                <c:pt idx="1348">
                  <c:v>6.7467473520950449E-2</c:v>
                </c:pt>
                <c:pt idx="1349">
                  <c:v>6.7269401577132112E-2</c:v>
                </c:pt>
                <c:pt idx="1350">
                  <c:v>6.7143253418942034E-2</c:v>
                </c:pt>
                <c:pt idx="1351">
                  <c:v>6.6981209424964147E-2</c:v>
                </c:pt>
                <c:pt idx="1352">
                  <c:v>6.6660189562971262E-2</c:v>
                </c:pt>
                <c:pt idx="1353">
                  <c:v>6.6575272204422095E-2</c:v>
                </c:pt>
                <c:pt idx="1354">
                  <c:v>6.6449489122840433E-2</c:v>
                </c:pt>
                <c:pt idx="1355">
                  <c:v>6.6045303161485366E-2</c:v>
                </c:pt>
                <c:pt idx="1356">
                  <c:v>6.5803433530172539E-2</c:v>
                </c:pt>
                <c:pt idx="1357">
                  <c:v>6.5449085544799557E-2</c:v>
                </c:pt>
                <c:pt idx="1358">
                  <c:v>6.4931655191727111E-2</c:v>
                </c:pt>
                <c:pt idx="1359">
                  <c:v>6.458016984918917E-2</c:v>
                </c:pt>
                <c:pt idx="1360">
                  <c:v>6.4499630599909596E-2</c:v>
                </c:pt>
                <c:pt idx="1361">
                  <c:v>6.4708176497513994E-2</c:v>
                </c:pt>
                <c:pt idx="1362">
                  <c:v>6.4542388504887402E-2</c:v>
                </c:pt>
                <c:pt idx="1363">
                  <c:v>6.4394663218829751E-2</c:v>
                </c:pt>
                <c:pt idx="1364">
                  <c:v>6.4115214505297335E-2</c:v>
                </c:pt>
                <c:pt idx="1365">
                  <c:v>6.3395805614153672E-2</c:v>
                </c:pt>
                <c:pt idx="1366">
                  <c:v>6.3050251983985894E-2</c:v>
                </c:pt>
                <c:pt idx="1367">
                  <c:v>6.2916837770154527E-2</c:v>
                </c:pt>
                <c:pt idx="1368">
                  <c:v>6.2557013197063902E-2</c:v>
                </c:pt>
                <c:pt idx="1369">
                  <c:v>6.2230437745502298E-2</c:v>
                </c:pt>
                <c:pt idx="1370">
                  <c:v>6.1853430950700311E-2</c:v>
                </c:pt>
                <c:pt idx="1371">
                  <c:v>6.1421918459271314E-2</c:v>
                </c:pt>
                <c:pt idx="1372">
                  <c:v>6.1175716852773593E-2</c:v>
                </c:pt>
                <c:pt idx="1373">
                  <c:v>6.0914180982126247E-2</c:v>
                </c:pt>
                <c:pt idx="1374">
                  <c:v>6.0750788434382023E-2</c:v>
                </c:pt>
                <c:pt idx="1375">
                  <c:v>6.0514934653817888E-2</c:v>
                </c:pt>
                <c:pt idx="1376">
                  <c:v>6.0209863355847867E-2</c:v>
                </c:pt>
                <c:pt idx="1377">
                  <c:v>6.0035128978287854E-2</c:v>
                </c:pt>
                <c:pt idx="1378">
                  <c:v>5.9723346405439033E-2</c:v>
                </c:pt>
                <c:pt idx="1379">
                  <c:v>5.941686893056438E-2</c:v>
                </c:pt>
                <c:pt idx="1380">
                  <c:v>5.9356512000484134E-2</c:v>
                </c:pt>
                <c:pt idx="1381">
                  <c:v>5.9282542578186506E-2</c:v>
                </c:pt>
                <c:pt idx="1382">
                  <c:v>5.941893795608634E-2</c:v>
                </c:pt>
                <c:pt idx="1383">
                  <c:v>5.9989534815323028E-2</c:v>
                </c:pt>
                <c:pt idx="1384">
                  <c:v>6.0496436353118133E-2</c:v>
                </c:pt>
                <c:pt idx="1385">
                  <c:v>6.0981106237884386E-2</c:v>
                </c:pt>
                <c:pt idx="1386">
                  <c:v>6.1424759228140724E-2</c:v>
                </c:pt>
                <c:pt idx="1387">
                  <c:v>6.1748147956393926E-2</c:v>
                </c:pt>
                <c:pt idx="1388">
                  <c:v>6.2016792278862511E-2</c:v>
                </c:pt>
                <c:pt idx="1389">
                  <c:v>6.2187187669001914E-2</c:v>
                </c:pt>
                <c:pt idx="1390">
                  <c:v>6.25852440914519E-2</c:v>
                </c:pt>
                <c:pt idx="1391">
                  <c:v>6.2981112211920098E-2</c:v>
                </c:pt>
                <c:pt idx="1392">
                  <c:v>6.3316119214007413E-2</c:v>
                </c:pt>
                <c:pt idx="1393">
                  <c:v>6.3753431145107009E-2</c:v>
                </c:pt>
                <c:pt idx="1394">
                  <c:v>6.3648242148272055E-2</c:v>
                </c:pt>
                <c:pt idx="1395">
                  <c:v>6.3707304400110923E-2</c:v>
                </c:pt>
                <c:pt idx="1396">
                  <c:v>6.3657148210706782E-2</c:v>
                </c:pt>
                <c:pt idx="1397">
                  <c:v>6.3754312130609517E-2</c:v>
                </c:pt>
                <c:pt idx="1398">
                  <c:v>6.4066317881567567E-2</c:v>
                </c:pt>
                <c:pt idx="1399">
                  <c:v>6.4312148290914181E-2</c:v>
                </c:pt>
                <c:pt idx="1400">
                  <c:v>6.4681517855967555E-2</c:v>
                </c:pt>
                <c:pt idx="1401">
                  <c:v>6.4810104227932222E-2</c:v>
                </c:pt>
                <c:pt idx="1402">
                  <c:v>6.4803076184317521E-2</c:v>
                </c:pt>
                <c:pt idx="1403">
                  <c:v>6.4715646067814533E-2</c:v>
                </c:pt>
                <c:pt idx="1404">
                  <c:v>6.4452565509344903E-2</c:v>
                </c:pt>
                <c:pt idx="1405">
                  <c:v>6.437128981329153E-2</c:v>
                </c:pt>
                <c:pt idx="1406">
                  <c:v>6.4270019009037574E-2</c:v>
                </c:pt>
                <c:pt idx="1407">
                  <c:v>6.4299648153486558E-2</c:v>
                </c:pt>
                <c:pt idx="1408">
                  <c:v>6.4194145647819958E-2</c:v>
                </c:pt>
                <c:pt idx="1409">
                  <c:v>6.3851528015300835E-2</c:v>
                </c:pt>
                <c:pt idx="1410">
                  <c:v>6.3837823384253561E-2</c:v>
                </c:pt>
                <c:pt idx="1411">
                  <c:v>6.380082186168283E-2</c:v>
                </c:pt>
                <c:pt idx="1412">
                  <c:v>6.3595253673535398E-2</c:v>
                </c:pt>
                <c:pt idx="1413">
                  <c:v>6.3650486504668799E-2</c:v>
                </c:pt>
                <c:pt idx="1414">
                  <c:v>6.348034340636001E-2</c:v>
                </c:pt>
                <c:pt idx="1415">
                  <c:v>6.319984017849746E-2</c:v>
                </c:pt>
                <c:pt idx="1416">
                  <c:v>6.3346406172206868E-2</c:v>
                </c:pt>
                <c:pt idx="1417">
                  <c:v>6.3235036152042123E-2</c:v>
                </c:pt>
                <c:pt idx="1418">
                  <c:v>6.3106819453268084E-2</c:v>
                </c:pt>
                <c:pt idx="1419">
                  <c:v>6.3167746524074947E-2</c:v>
                </c:pt>
                <c:pt idx="1420">
                  <c:v>6.3064290914838381E-2</c:v>
                </c:pt>
                <c:pt idx="1421">
                  <c:v>6.3225024958719123E-2</c:v>
                </c:pt>
                <c:pt idx="1422">
                  <c:v>6.3538952422840092E-2</c:v>
                </c:pt>
                <c:pt idx="1423">
                  <c:v>6.4182022446629558E-2</c:v>
                </c:pt>
                <c:pt idx="1424">
                  <c:v>6.4437897796178534E-2</c:v>
                </c:pt>
                <c:pt idx="1425">
                  <c:v>6.4520962693185926E-2</c:v>
                </c:pt>
                <c:pt idx="1426">
                  <c:v>6.1854062417925716E-2</c:v>
                </c:pt>
                <c:pt idx="1427">
                  <c:v>6.1725480368063815E-2</c:v>
                </c:pt>
                <c:pt idx="1428">
                  <c:v>6.2291469106966924E-2</c:v>
                </c:pt>
                <c:pt idx="1429">
                  <c:v>6.4477487631084934E-2</c:v>
                </c:pt>
                <c:pt idx="1430">
                  <c:v>6.5512856080652021E-2</c:v>
                </c:pt>
                <c:pt idx="1431">
                  <c:v>6.5708801961173513E-2</c:v>
                </c:pt>
                <c:pt idx="1432">
                  <c:v>6.6085252041898579E-2</c:v>
                </c:pt>
                <c:pt idx="1433">
                  <c:v>6.5949050702853756E-2</c:v>
                </c:pt>
                <c:pt idx="1434">
                  <c:v>6.6580471406167074E-2</c:v>
                </c:pt>
                <c:pt idx="1435">
                  <c:v>6.6850652302431923E-2</c:v>
                </c:pt>
                <c:pt idx="1436">
                  <c:v>6.7137736739812534E-2</c:v>
                </c:pt>
                <c:pt idx="1437">
                  <c:v>6.7272157777213223E-2</c:v>
                </c:pt>
                <c:pt idx="1438">
                  <c:v>6.7309059286490724E-2</c:v>
                </c:pt>
                <c:pt idx="1439">
                  <c:v>6.7021377842285554E-2</c:v>
                </c:pt>
                <c:pt idx="1440">
                  <c:v>6.7007255750344524E-2</c:v>
                </c:pt>
                <c:pt idx="1441">
                  <c:v>6.7736089936490843E-2</c:v>
                </c:pt>
                <c:pt idx="1442">
                  <c:v>6.7324596041786477E-2</c:v>
                </c:pt>
                <c:pt idx="1443">
                  <c:v>6.6893554966431831E-2</c:v>
                </c:pt>
                <c:pt idx="1444">
                  <c:v>6.6183030403244122E-2</c:v>
                </c:pt>
                <c:pt idx="1445">
                  <c:v>6.4247617042194421E-2</c:v>
                </c:pt>
                <c:pt idx="1446">
                  <c:v>6.392076962359873E-2</c:v>
                </c:pt>
                <c:pt idx="1447">
                  <c:v>6.4098392130939097E-2</c:v>
                </c:pt>
                <c:pt idx="1448">
                  <c:v>6.4454039352547815E-2</c:v>
                </c:pt>
                <c:pt idx="1449">
                  <c:v>6.5830975411774323E-2</c:v>
                </c:pt>
                <c:pt idx="1450">
                  <c:v>6.6729905597876005E-2</c:v>
                </c:pt>
                <c:pt idx="1451">
                  <c:v>6.7027682427167112E-2</c:v>
                </c:pt>
                <c:pt idx="1452">
                  <c:v>6.6698949398732887E-2</c:v>
                </c:pt>
                <c:pt idx="1453">
                  <c:v>6.5933933242069503E-2</c:v>
                </c:pt>
                <c:pt idx="1454">
                  <c:v>6.645145303231241E-2</c:v>
                </c:pt>
                <c:pt idx="1455">
                  <c:v>6.649877963797883E-2</c:v>
                </c:pt>
                <c:pt idx="1456">
                  <c:v>6.679596777170653E-2</c:v>
                </c:pt>
                <c:pt idx="1457">
                  <c:v>6.6388354732270088E-2</c:v>
                </c:pt>
                <c:pt idx="1458">
                  <c:v>6.5740430979355932E-2</c:v>
                </c:pt>
                <c:pt idx="1459">
                  <c:v>6.4836949549440956E-2</c:v>
                </c:pt>
                <c:pt idx="1460">
                  <c:v>6.3186927190987133E-2</c:v>
                </c:pt>
                <c:pt idx="1461">
                  <c:v>6.2094971474712435E-2</c:v>
                </c:pt>
                <c:pt idx="1462">
                  <c:v>6.2512967017976193E-2</c:v>
                </c:pt>
                <c:pt idx="1463">
                  <c:v>6.2454370217980913E-2</c:v>
                </c:pt>
                <c:pt idx="1464">
                  <c:v>6.242637153098738E-2</c:v>
                </c:pt>
                <c:pt idx="1465">
                  <c:v>6.2662136714549288E-2</c:v>
                </c:pt>
                <c:pt idx="1466">
                  <c:v>6.3312683645584858E-2</c:v>
                </c:pt>
                <c:pt idx="1467">
                  <c:v>6.2968910804576006E-2</c:v>
                </c:pt>
                <c:pt idx="1468">
                  <c:v>6.3003937590537934E-2</c:v>
                </c:pt>
                <c:pt idx="1469">
                  <c:v>6.4320849216525422E-2</c:v>
                </c:pt>
                <c:pt idx="1470">
                  <c:v>6.4961307659089404E-2</c:v>
                </c:pt>
                <c:pt idx="1471">
                  <c:v>6.5310282852775681E-2</c:v>
                </c:pt>
                <c:pt idx="1472">
                  <c:v>6.5548173829608813E-2</c:v>
                </c:pt>
                <c:pt idx="1473">
                  <c:v>6.4709973766369028E-2</c:v>
                </c:pt>
                <c:pt idx="1474">
                  <c:v>6.2038213163202904E-2</c:v>
                </c:pt>
                <c:pt idx="1475">
                  <c:v>6.0406511355835711E-2</c:v>
                </c:pt>
                <c:pt idx="1476">
                  <c:v>5.9959694652912628E-2</c:v>
                </c:pt>
                <c:pt idx="1477">
                  <c:v>5.9852546800709845E-2</c:v>
                </c:pt>
                <c:pt idx="1478">
                  <c:v>6.1546696882060527E-2</c:v>
                </c:pt>
                <c:pt idx="1479">
                  <c:v>6.3261404903207114E-2</c:v>
                </c:pt>
                <c:pt idx="1480">
                  <c:v>6.3944032739978868E-2</c:v>
                </c:pt>
                <c:pt idx="1481">
                  <c:v>6.3715269943722549E-2</c:v>
                </c:pt>
                <c:pt idx="1482">
                  <c:v>6.3555165390646401E-2</c:v>
                </c:pt>
                <c:pt idx="1483">
                  <c:v>6.2654667214234114E-2</c:v>
                </c:pt>
                <c:pt idx="1484">
                  <c:v>6.2134480825687878E-2</c:v>
                </c:pt>
                <c:pt idx="1485">
                  <c:v>6.1944345129051649E-2</c:v>
                </c:pt>
                <c:pt idx="1486">
                  <c:v>6.2098374599907934E-2</c:v>
                </c:pt>
                <c:pt idx="1487">
                  <c:v>6.2418562448277114E-2</c:v>
                </c:pt>
                <c:pt idx="1488">
                  <c:v>6.2734685708723342E-2</c:v>
                </c:pt>
                <c:pt idx="1489">
                  <c:v>6.3334886803550511E-2</c:v>
                </c:pt>
                <c:pt idx="1490">
                  <c:v>6.3727624372683964E-2</c:v>
                </c:pt>
                <c:pt idx="1491">
                  <c:v>6.3942791574077382E-2</c:v>
                </c:pt>
                <c:pt idx="1492">
                  <c:v>6.4069930644532078E-2</c:v>
                </c:pt>
                <c:pt idx="1493">
                  <c:v>6.3936114903390934E-2</c:v>
                </c:pt>
                <c:pt idx="1494">
                  <c:v>6.3753055929707134E-2</c:v>
                </c:pt>
                <c:pt idx="1495">
                  <c:v>6.3266383683285118E-2</c:v>
                </c:pt>
                <c:pt idx="1496">
                  <c:v>6.2000982797441838E-2</c:v>
                </c:pt>
                <c:pt idx="1497">
                  <c:v>6.0990296662892733E-2</c:v>
                </c:pt>
                <c:pt idx="1498">
                  <c:v>5.9173343620771632E-2</c:v>
                </c:pt>
                <c:pt idx="1499">
                  <c:v>5.8492489981575406E-2</c:v>
                </c:pt>
                <c:pt idx="1500">
                  <c:v>5.9813122273797127E-2</c:v>
                </c:pt>
                <c:pt idx="1501">
                  <c:v>6.0591329158833279E-2</c:v>
                </c:pt>
                <c:pt idx="1502">
                  <c:v>6.1710765553189426E-2</c:v>
                </c:pt>
                <c:pt idx="1503">
                  <c:v>6.3544441650685624E-2</c:v>
                </c:pt>
                <c:pt idx="1504">
                  <c:v>6.4263115889969274E-2</c:v>
                </c:pt>
                <c:pt idx="1505">
                  <c:v>6.4116657668937427E-2</c:v>
                </c:pt>
                <c:pt idx="1506">
                  <c:v>6.4209463489569671E-2</c:v>
                </c:pt>
                <c:pt idx="1507">
                  <c:v>6.337808126531902E-2</c:v>
                </c:pt>
                <c:pt idx="1508">
                  <c:v>6.3531060655806423E-2</c:v>
                </c:pt>
                <c:pt idx="1509">
                  <c:v>6.4178012283446523E-2</c:v>
                </c:pt>
                <c:pt idx="1510">
                  <c:v>6.4014386313534524E-2</c:v>
                </c:pt>
                <c:pt idx="1511">
                  <c:v>6.4164788943133211E-2</c:v>
                </c:pt>
                <c:pt idx="1512">
                  <c:v>6.423404760583433E-2</c:v>
                </c:pt>
                <c:pt idx="1513">
                  <c:v>6.4271757927349113E-2</c:v>
                </c:pt>
                <c:pt idx="1514">
                  <c:v>6.3449232215081419E-2</c:v>
                </c:pt>
                <c:pt idx="1515">
                  <c:v>6.2670287275595454E-2</c:v>
                </c:pt>
                <c:pt idx="1516">
                  <c:v>6.2347340001596932E-2</c:v>
                </c:pt>
                <c:pt idx="1517">
                  <c:v>6.1915741774507357E-2</c:v>
                </c:pt>
                <c:pt idx="1518">
                  <c:v>6.1697791986574178E-2</c:v>
                </c:pt>
                <c:pt idx="1519">
                  <c:v>6.1605125191542057E-2</c:v>
                </c:pt>
                <c:pt idx="1520">
                  <c:v>6.100224101942478E-2</c:v>
                </c:pt>
                <c:pt idx="1521">
                  <c:v>6.0602920977228601E-2</c:v>
                </c:pt>
                <c:pt idx="1522">
                  <c:v>5.9771031996987328E-2</c:v>
                </c:pt>
                <c:pt idx="1523">
                  <c:v>5.9209915466645426E-2</c:v>
                </c:pt>
                <c:pt idx="1524">
                  <c:v>6.0133704676524014E-2</c:v>
                </c:pt>
                <c:pt idx="1525">
                  <c:v>6.1656243337251587E-2</c:v>
                </c:pt>
                <c:pt idx="1526">
                  <c:v>6.2629175165419756E-2</c:v>
                </c:pt>
                <c:pt idx="1527">
                  <c:v>6.2612601465739201E-2</c:v>
                </c:pt>
                <c:pt idx="1528">
                  <c:v>6.1538280840067933E-2</c:v>
                </c:pt>
                <c:pt idx="1529">
                  <c:v>6.0641160390441887E-2</c:v>
                </c:pt>
                <c:pt idx="1530">
                  <c:v>6.0213543295253302E-2</c:v>
                </c:pt>
                <c:pt idx="1531">
                  <c:v>6.0216905636662182E-2</c:v>
                </c:pt>
                <c:pt idx="1532">
                  <c:v>6.0155041195213324E-2</c:v>
                </c:pt>
                <c:pt idx="1533">
                  <c:v>6.0518850443890986E-2</c:v>
                </c:pt>
                <c:pt idx="1534">
                  <c:v>6.0192741597885534E-2</c:v>
                </c:pt>
                <c:pt idx="1535">
                  <c:v>6.0092587557091313E-2</c:v>
                </c:pt>
                <c:pt idx="1536">
                  <c:v>6.0679272704880285E-2</c:v>
                </c:pt>
                <c:pt idx="1537">
                  <c:v>6.0927849460543575E-2</c:v>
                </c:pt>
                <c:pt idx="1538">
                  <c:v>6.1265064927451526E-2</c:v>
                </c:pt>
                <c:pt idx="1539">
                  <c:v>6.0992262179305534E-2</c:v>
                </c:pt>
                <c:pt idx="1540">
                  <c:v>5.9627083562103902E-2</c:v>
                </c:pt>
                <c:pt idx="1541">
                  <c:v>5.9122068869358987E-2</c:v>
                </c:pt>
                <c:pt idx="1542">
                  <c:v>5.8713632113896033E-2</c:v>
                </c:pt>
                <c:pt idx="1543">
                  <c:v>5.8592350964814112E-2</c:v>
                </c:pt>
                <c:pt idx="1544">
                  <c:v>5.8552858603209357E-2</c:v>
                </c:pt>
                <c:pt idx="1545">
                  <c:v>5.9908888332383996E-2</c:v>
                </c:pt>
                <c:pt idx="1546">
                  <c:v>6.0920883653256902E-2</c:v>
                </c:pt>
                <c:pt idx="1547">
                  <c:v>6.1051649364825086E-2</c:v>
                </c:pt>
                <c:pt idx="1548">
                  <c:v>6.1800080613432104E-2</c:v>
                </c:pt>
                <c:pt idx="1549">
                  <c:v>6.186102218664153E-2</c:v>
                </c:pt>
                <c:pt idx="1550">
                  <c:v>6.2246122209956185E-2</c:v>
                </c:pt>
                <c:pt idx="1551">
                  <c:v>6.3110973044048405E-2</c:v>
                </c:pt>
                <c:pt idx="1552">
                  <c:v>6.3162909661152469E-2</c:v>
                </c:pt>
                <c:pt idx="1553">
                  <c:v>6.2809781066407E-2</c:v>
                </c:pt>
                <c:pt idx="1554">
                  <c:v>6.2750202944569594E-2</c:v>
                </c:pt>
                <c:pt idx="1555">
                  <c:v>6.1445418452063687E-2</c:v>
                </c:pt>
                <c:pt idx="1556">
                  <c:v>5.9615564134979433E-2</c:v>
                </c:pt>
                <c:pt idx="1557">
                  <c:v>5.9417810697399126E-2</c:v>
                </c:pt>
                <c:pt idx="1558">
                  <c:v>5.8192231146654429E-2</c:v>
                </c:pt>
                <c:pt idx="1559">
                  <c:v>5.7943518051369117E-2</c:v>
                </c:pt>
                <c:pt idx="1560">
                  <c:v>5.8868580040329466E-2</c:v>
                </c:pt>
                <c:pt idx="1561">
                  <c:v>5.893398244022733E-2</c:v>
                </c:pt>
                <c:pt idx="1562">
                  <c:v>5.8511936517020781E-2</c:v>
                </c:pt>
                <c:pt idx="1563">
                  <c:v>5.9200810365301816E-2</c:v>
                </c:pt>
                <c:pt idx="1564">
                  <c:v>6.0405881674769298E-2</c:v>
                </c:pt>
                <c:pt idx="1565">
                  <c:v>6.1053054961979498E-2</c:v>
                </c:pt>
                <c:pt idx="1566">
                  <c:v>6.2446465521366533E-2</c:v>
                </c:pt>
                <c:pt idx="1567">
                  <c:v>6.2065341966176524E-2</c:v>
                </c:pt>
                <c:pt idx="1568">
                  <c:v>6.0691363473695546E-2</c:v>
                </c:pt>
                <c:pt idx="1569">
                  <c:v>5.9171254537527904E-2</c:v>
                </c:pt>
                <c:pt idx="1570">
                  <c:v>5.8182411197424615E-2</c:v>
                </c:pt>
                <c:pt idx="1571">
                  <c:v>5.7042444142288228E-2</c:v>
                </c:pt>
                <c:pt idx="1572">
                  <c:v>5.6500540349497065E-2</c:v>
                </c:pt>
                <c:pt idx="1573">
                  <c:v>5.6750063038190933E-2</c:v>
                </c:pt>
                <c:pt idx="1574">
                  <c:v>5.6564603569452226E-2</c:v>
                </c:pt>
                <c:pt idx="1575">
                  <c:v>5.5965155798525457E-2</c:v>
                </c:pt>
                <c:pt idx="1576">
                  <c:v>5.6799447502693584E-2</c:v>
                </c:pt>
                <c:pt idx="1577">
                  <c:v>5.6498589628974555E-2</c:v>
                </c:pt>
                <c:pt idx="1578">
                  <c:v>5.5605442544993305E-2</c:v>
                </c:pt>
                <c:pt idx="1579">
                  <c:v>5.5738610018733439E-2</c:v>
                </c:pt>
                <c:pt idx="1580">
                  <c:v>5.4756321403043526E-2</c:v>
                </c:pt>
                <c:pt idx="1581">
                  <c:v>5.5135249162312751E-2</c:v>
                </c:pt>
                <c:pt idx="1582">
                  <c:v>5.7143530477895901E-2</c:v>
                </c:pt>
                <c:pt idx="1583">
                  <c:v>5.771614157728492E-2</c:v>
                </c:pt>
                <c:pt idx="1584">
                  <c:v>5.8191591363641881E-2</c:v>
                </c:pt>
                <c:pt idx="1585">
                  <c:v>5.8529841560748315E-2</c:v>
                </c:pt>
                <c:pt idx="1586">
                  <c:v>5.8174523422683019E-2</c:v>
                </c:pt>
                <c:pt idx="1587">
                  <c:v>5.7734650923839531E-2</c:v>
                </c:pt>
                <c:pt idx="1588">
                  <c:v>5.779593229114912E-2</c:v>
                </c:pt>
                <c:pt idx="1589">
                  <c:v>5.820241993117739E-2</c:v>
                </c:pt>
                <c:pt idx="1590">
                  <c:v>5.8829654525011134E-2</c:v>
                </c:pt>
                <c:pt idx="1591">
                  <c:v>5.9185538830309525E-2</c:v>
                </c:pt>
                <c:pt idx="1592">
                  <c:v>5.940040498795892E-2</c:v>
                </c:pt>
                <c:pt idx="1593">
                  <c:v>5.9653117073180807E-2</c:v>
                </c:pt>
                <c:pt idx="1594">
                  <c:v>5.9737521312157066E-2</c:v>
                </c:pt>
                <c:pt idx="1595">
                  <c:v>5.9524024693677013E-2</c:v>
                </c:pt>
                <c:pt idx="1596">
                  <c:v>5.9242360576283293E-2</c:v>
                </c:pt>
                <c:pt idx="1597">
                  <c:v>5.8342378566418995E-2</c:v>
                </c:pt>
                <c:pt idx="1598">
                  <c:v>5.8651965552861778E-2</c:v>
                </c:pt>
                <c:pt idx="1599">
                  <c:v>5.9104485807244082E-2</c:v>
                </c:pt>
                <c:pt idx="1600">
                  <c:v>5.9215703826161287E-2</c:v>
                </c:pt>
                <c:pt idx="1601">
                  <c:v>5.9280715033989094E-2</c:v>
                </c:pt>
                <c:pt idx="1602">
                  <c:v>5.8627555996831324E-2</c:v>
                </c:pt>
                <c:pt idx="1603">
                  <c:v>5.8677320302741913E-2</c:v>
                </c:pt>
                <c:pt idx="1604">
                  <c:v>5.8302722518149837E-2</c:v>
                </c:pt>
                <c:pt idx="1605">
                  <c:v>5.8608698098971894E-2</c:v>
                </c:pt>
                <c:pt idx="1606">
                  <c:v>5.9890471760386511E-2</c:v>
                </c:pt>
                <c:pt idx="1607">
                  <c:v>6.0836559180500988E-2</c:v>
                </c:pt>
                <c:pt idx="1608">
                  <c:v>6.1670279699626095E-2</c:v>
                </c:pt>
                <c:pt idx="1609">
                  <c:v>6.2991941635020698E-2</c:v>
                </c:pt>
                <c:pt idx="1610">
                  <c:v>6.3223695320038534E-2</c:v>
                </c:pt>
                <c:pt idx="1611">
                  <c:v>6.31121070357505E-2</c:v>
                </c:pt>
                <c:pt idx="1612">
                  <c:v>6.3176078346979969E-2</c:v>
                </c:pt>
                <c:pt idx="1613">
                  <c:v>6.0987729280130534E-2</c:v>
                </c:pt>
                <c:pt idx="1614">
                  <c:v>6.0501525751687067E-2</c:v>
                </c:pt>
                <c:pt idx="1615">
                  <c:v>6.1091263909372424E-2</c:v>
                </c:pt>
                <c:pt idx="1616">
                  <c:v>6.0592715275005933E-2</c:v>
                </c:pt>
                <c:pt idx="1617">
                  <c:v>6.0034529276152687E-2</c:v>
                </c:pt>
                <c:pt idx="1618">
                  <c:v>5.9717137846705688E-2</c:v>
                </c:pt>
                <c:pt idx="1619">
                  <c:v>5.8252410856556511E-2</c:v>
                </c:pt>
                <c:pt idx="1620">
                  <c:v>5.802978179386261E-2</c:v>
                </c:pt>
                <c:pt idx="1621">
                  <c:v>5.9056588393316928E-2</c:v>
                </c:pt>
                <c:pt idx="1622">
                  <c:v>5.9238622835327479E-2</c:v>
                </c:pt>
                <c:pt idx="1623">
                  <c:v>6.0200169693976846E-2</c:v>
                </c:pt>
                <c:pt idx="1624">
                  <c:v>6.0995578617529703E-2</c:v>
                </c:pt>
                <c:pt idx="1625">
                  <c:v>6.1180575921034812E-2</c:v>
                </c:pt>
                <c:pt idx="1626">
                  <c:v>6.1179738988160315E-2</c:v>
                </c:pt>
                <c:pt idx="1627">
                  <c:v>6.0706084558800312E-2</c:v>
                </c:pt>
                <c:pt idx="1628">
                  <c:v>5.9496541265172134E-2</c:v>
                </c:pt>
                <c:pt idx="1629">
                  <c:v>5.8420426306327523E-2</c:v>
                </c:pt>
                <c:pt idx="1630">
                  <c:v>5.6236617975494924E-2</c:v>
                </c:pt>
                <c:pt idx="1631">
                  <c:v>5.5418402272388513E-2</c:v>
                </c:pt>
                <c:pt idx="1632">
                  <c:v>5.4893789250683542E-2</c:v>
                </c:pt>
                <c:pt idx="1633">
                  <c:v>5.5146803307073354E-2</c:v>
                </c:pt>
                <c:pt idx="1634">
                  <c:v>5.6223088324170056E-2</c:v>
                </c:pt>
                <c:pt idx="1635">
                  <c:v>5.7678416985384486E-2</c:v>
                </c:pt>
                <c:pt idx="1636">
                  <c:v>5.8747995144644481E-2</c:v>
                </c:pt>
                <c:pt idx="1637">
                  <c:v>5.9995852891655106E-2</c:v>
                </c:pt>
                <c:pt idx="1638">
                  <c:v>6.0967811916815426E-2</c:v>
                </c:pt>
                <c:pt idx="1639">
                  <c:v>6.2295958552952717E-2</c:v>
                </c:pt>
                <c:pt idx="1640">
                  <c:v>6.2404726297759887E-2</c:v>
                </c:pt>
                <c:pt idx="1641">
                  <c:v>6.1482661029223125E-2</c:v>
                </c:pt>
                <c:pt idx="1642">
                  <c:v>6.1032595975768933E-2</c:v>
                </c:pt>
                <c:pt idx="1643">
                  <c:v>5.9838504700367112E-2</c:v>
                </c:pt>
                <c:pt idx="1644">
                  <c:v>5.9213944348097888E-2</c:v>
                </c:pt>
                <c:pt idx="1645">
                  <c:v>5.8835109882349496E-2</c:v>
                </c:pt>
                <c:pt idx="1646">
                  <c:v>5.9080541028642811E-2</c:v>
                </c:pt>
                <c:pt idx="1647">
                  <c:v>5.9325788996342582E-2</c:v>
                </c:pt>
                <c:pt idx="1648">
                  <c:v>5.9165712804864823E-2</c:v>
                </c:pt>
                <c:pt idx="1649">
                  <c:v>5.9280919752837197E-2</c:v>
                </c:pt>
                <c:pt idx="1650">
                  <c:v>5.9709880246629786E-2</c:v>
                </c:pt>
                <c:pt idx="1651">
                  <c:v>5.9827235665239904E-2</c:v>
                </c:pt>
                <c:pt idx="1652">
                  <c:v>6.0086592678559626E-2</c:v>
                </c:pt>
                <c:pt idx="1653">
                  <c:v>5.9788528847540129E-2</c:v>
                </c:pt>
                <c:pt idx="1654">
                  <c:v>5.8847039119780904E-2</c:v>
                </c:pt>
                <c:pt idx="1655">
                  <c:v>5.8550004751323534E-2</c:v>
                </c:pt>
                <c:pt idx="1656">
                  <c:v>5.8089770968071504E-2</c:v>
                </c:pt>
                <c:pt idx="1657">
                  <c:v>5.7683918198900584E-2</c:v>
                </c:pt>
                <c:pt idx="1658">
                  <c:v>5.860266437369193E-2</c:v>
                </c:pt>
                <c:pt idx="1659">
                  <c:v>5.9170632694784918E-2</c:v>
                </c:pt>
                <c:pt idx="1660">
                  <c:v>5.953428087737947E-2</c:v>
                </c:pt>
                <c:pt idx="1661">
                  <c:v>6.0089212983002023E-2</c:v>
                </c:pt>
                <c:pt idx="1662">
                  <c:v>6.0374721926289128E-2</c:v>
                </c:pt>
                <c:pt idx="1663">
                  <c:v>6.0316153424737111E-2</c:v>
                </c:pt>
                <c:pt idx="1664">
                  <c:v>6.0121450956857822E-2</c:v>
                </c:pt>
                <c:pt idx="1665">
                  <c:v>5.9897129388436665E-2</c:v>
                </c:pt>
                <c:pt idx="1666">
                  <c:v>5.9386130696000711E-2</c:v>
                </c:pt>
                <c:pt idx="1667">
                  <c:v>5.8166900863434422E-2</c:v>
                </c:pt>
                <c:pt idx="1668">
                  <c:v>5.7630352121245093E-2</c:v>
                </c:pt>
                <c:pt idx="1669">
                  <c:v>5.7086556593209187E-2</c:v>
                </c:pt>
                <c:pt idx="1670">
                  <c:v>5.6784762057017532E-2</c:v>
                </c:pt>
                <c:pt idx="1671">
                  <c:v>5.7711733922749101E-2</c:v>
                </c:pt>
                <c:pt idx="1672">
                  <c:v>5.8782849175152786E-2</c:v>
                </c:pt>
                <c:pt idx="1673">
                  <c:v>5.9141626792297633E-2</c:v>
                </c:pt>
                <c:pt idx="1674">
                  <c:v>5.9982906329504544E-2</c:v>
                </c:pt>
                <c:pt idx="1675">
                  <c:v>5.9823467584642145E-2</c:v>
                </c:pt>
                <c:pt idx="1676">
                  <c:v>5.7811405396197113E-2</c:v>
                </c:pt>
                <c:pt idx="1677">
                  <c:v>5.7671250842498911E-2</c:v>
                </c:pt>
                <c:pt idx="1678">
                  <c:v>5.8149401761322286E-2</c:v>
                </c:pt>
                <c:pt idx="1679">
                  <c:v>5.8467503792430833E-2</c:v>
                </c:pt>
                <c:pt idx="1680">
                  <c:v>6.0331742957620872E-2</c:v>
                </c:pt>
                <c:pt idx="1681">
                  <c:v>6.0711615843969211E-2</c:v>
                </c:pt>
                <c:pt idx="1682">
                  <c:v>6.0212841318692804E-2</c:v>
                </c:pt>
                <c:pt idx="1683">
                  <c:v>5.9269222549847907E-2</c:v>
                </c:pt>
                <c:pt idx="1684">
                  <c:v>5.8958856796086465E-2</c:v>
                </c:pt>
                <c:pt idx="1685">
                  <c:v>5.8283154468923966E-2</c:v>
                </c:pt>
                <c:pt idx="1686">
                  <c:v>5.8143261239775423E-2</c:v>
                </c:pt>
                <c:pt idx="1687">
                  <c:v>5.8830937409773444E-2</c:v>
                </c:pt>
                <c:pt idx="1688">
                  <c:v>5.8945181419594955E-2</c:v>
                </c:pt>
                <c:pt idx="1689">
                  <c:v>5.8814139883174014E-2</c:v>
                </c:pt>
                <c:pt idx="1690">
                  <c:v>5.8661744940267511E-2</c:v>
                </c:pt>
                <c:pt idx="1691">
                  <c:v>5.8238660544498527E-2</c:v>
                </c:pt>
                <c:pt idx="1692">
                  <c:v>5.8097049388022896E-2</c:v>
                </c:pt>
                <c:pt idx="1693">
                  <c:v>5.7747066023565517E-2</c:v>
                </c:pt>
                <c:pt idx="1694">
                  <c:v>5.7799434525349608E-2</c:v>
                </c:pt>
                <c:pt idx="1695">
                  <c:v>5.7980772415529333E-2</c:v>
                </c:pt>
                <c:pt idx="1696">
                  <c:v>5.9116004495587099E-2</c:v>
                </c:pt>
                <c:pt idx="1697">
                  <c:v>5.9451150189811987E-2</c:v>
                </c:pt>
                <c:pt idx="1698">
                  <c:v>5.990532313879883E-2</c:v>
                </c:pt>
                <c:pt idx="1699">
                  <c:v>6.0069529800687124E-2</c:v>
                </c:pt>
                <c:pt idx="1700">
                  <c:v>5.970154014384943E-2</c:v>
                </c:pt>
                <c:pt idx="1701">
                  <c:v>5.9705249968305611E-2</c:v>
                </c:pt>
                <c:pt idx="1702">
                  <c:v>6.0062894469352833E-2</c:v>
                </c:pt>
                <c:pt idx="1703">
                  <c:v>5.9920724477210911E-2</c:v>
                </c:pt>
                <c:pt idx="1704">
                  <c:v>5.9579411758299124E-2</c:v>
                </c:pt>
                <c:pt idx="1705">
                  <c:v>5.9129103814034432E-2</c:v>
                </c:pt>
                <c:pt idx="1706">
                  <c:v>5.8260041084953702E-2</c:v>
                </c:pt>
                <c:pt idx="1707">
                  <c:v>5.7419496363992413E-2</c:v>
                </c:pt>
                <c:pt idx="1708">
                  <c:v>5.5594392649904026E-2</c:v>
                </c:pt>
                <c:pt idx="1709">
                  <c:v>5.568776459931659E-2</c:v>
                </c:pt>
                <c:pt idx="1710">
                  <c:v>5.5209644701546913E-2</c:v>
                </c:pt>
                <c:pt idx="1711">
                  <c:v>5.5606815845831797E-2</c:v>
                </c:pt>
                <c:pt idx="1712">
                  <c:v>5.6336930987137206E-2</c:v>
                </c:pt>
                <c:pt idx="1713">
                  <c:v>5.8201895218681216E-2</c:v>
                </c:pt>
                <c:pt idx="1714">
                  <c:v>5.9220150706363849E-2</c:v>
                </c:pt>
                <c:pt idx="1715">
                  <c:v>6.0322891987225312E-2</c:v>
                </c:pt>
                <c:pt idx="1716">
                  <c:v>6.1140648954654875E-2</c:v>
                </c:pt>
                <c:pt idx="1717">
                  <c:v>6.1842724650982124E-2</c:v>
                </c:pt>
                <c:pt idx="1718">
                  <c:v>6.2297248149221163E-2</c:v>
                </c:pt>
                <c:pt idx="1719">
                  <c:v>6.2583453593072588E-2</c:v>
                </c:pt>
                <c:pt idx="1720">
                  <c:v>6.2757652464883823E-2</c:v>
                </c:pt>
                <c:pt idx="1721">
                  <c:v>6.2501415301941601E-2</c:v>
                </c:pt>
                <c:pt idx="1722">
                  <c:v>6.2308225918692638E-2</c:v>
                </c:pt>
                <c:pt idx="1723">
                  <c:v>6.1695000236477462E-2</c:v>
                </c:pt>
                <c:pt idx="1724">
                  <c:v>6.1701868784505676E-2</c:v>
                </c:pt>
                <c:pt idx="1725">
                  <c:v>6.1766783467751933E-2</c:v>
                </c:pt>
                <c:pt idx="1726">
                  <c:v>6.2344146879393825E-2</c:v>
                </c:pt>
                <c:pt idx="1727">
                  <c:v>6.1932179147041883E-2</c:v>
                </c:pt>
                <c:pt idx="1728">
                  <c:v>6.0997375220203924E-2</c:v>
                </c:pt>
                <c:pt idx="1729">
                  <c:v>6.0772294909027531E-2</c:v>
                </c:pt>
                <c:pt idx="1730">
                  <c:v>5.9606173366423584E-2</c:v>
                </c:pt>
                <c:pt idx="1731">
                  <c:v>5.9873708784727815E-2</c:v>
                </c:pt>
                <c:pt idx="1732">
                  <c:v>6.2094615261757573E-2</c:v>
                </c:pt>
                <c:pt idx="1733">
                  <c:v>6.3040868867373076E-2</c:v>
                </c:pt>
                <c:pt idx="1734">
                  <c:v>6.4119979741041416E-2</c:v>
                </c:pt>
                <c:pt idx="1735">
                  <c:v>6.4798876507106098E-2</c:v>
                </c:pt>
                <c:pt idx="1736">
                  <c:v>6.496946089013475E-2</c:v>
                </c:pt>
                <c:pt idx="1737">
                  <c:v>6.4914045338458334E-2</c:v>
                </c:pt>
                <c:pt idx="1738">
                  <c:v>6.4611916968456806E-2</c:v>
                </c:pt>
                <c:pt idx="1739">
                  <c:v>6.3940816347636084E-2</c:v>
                </c:pt>
                <c:pt idx="1740">
                  <c:v>6.3674650049292222E-2</c:v>
                </c:pt>
                <c:pt idx="1741">
                  <c:v>6.3139947435740723E-2</c:v>
                </c:pt>
                <c:pt idx="1742">
                  <c:v>6.2819340208267141E-2</c:v>
                </c:pt>
                <c:pt idx="1743">
                  <c:v>6.2412870821833742E-2</c:v>
                </c:pt>
                <c:pt idx="1744">
                  <c:v>6.2861820407122834E-2</c:v>
                </c:pt>
                <c:pt idx="1745">
                  <c:v>6.4094585145977934E-2</c:v>
                </c:pt>
                <c:pt idx="1746">
                  <c:v>6.471069007942637E-2</c:v>
                </c:pt>
                <c:pt idx="1747">
                  <c:v>6.6237449598917073E-2</c:v>
                </c:pt>
                <c:pt idx="1748">
                  <c:v>6.6719725873492813E-2</c:v>
                </c:pt>
                <c:pt idx="1749">
                  <c:v>6.5691110032092964E-2</c:v>
                </c:pt>
                <c:pt idx="1750">
                  <c:v>6.5346278211957473E-2</c:v>
                </c:pt>
                <c:pt idx="1751">
                  <c:v>6.5127033243014124E-2</c:v>
                </c:pt>
                <c:pt idx="1752">
                  <c:v>6.4947543190533599E-2</c:v>
                </c:pt>
                <c:pt idx="1753">
                  <c:v>6.4402517996802744E-2</c:v>
                </c:pt>
                <c:pt idx="1754">
                  <c:v>6.4287408943469113E-2</c:v>
                </c:pt>
                <c:pt idx="1755">
                  <c:v>6.2980383103117973E-2</c:v>
                </c:pt>
                <c:pt idx="1756">
                  <c:v>6.0125838214623792E-2</c:v>
                </c:pt>
                <c:pt idx="1757">
                  <c:v>5.9104620842458891E-2</c:v>
                </c:pt>
                <c:pt idx="1758">
                  <c:v>5.8257154691315385E-2</c:v>
                </c:pt>
                <c:pt idx="1759">
                  <c:v>5.7607014096042401E-2</c:v>
                </c:pt>
                <c:pt idx="1760">
                  <c:v>5.8331816625588416E-2</c:v>
                </c:pt>
                <c:pt idx="1761">
                  <c:v>5.8272381033057083E-2</c:v>
                </c:pt>
                <c:pt idx="1762">
                  <c:v>5.7181812345848834E-2</c:v>
                </c:pt>
                <c:pt idx="1763">
                  <c:v>5.7146344617266739E-2</c:v>
                </c:pt>
                <c:pt idx="1764">
                  <c:v>5.7709972494529013E-2</c:v>
                </c:pt>
                <c:pt idx="1765">
                  <c:v>5.8231847486448905E-2</c:v>
                </c:pt>
                <c:pt idx="1766">
                  <c:v>5.9499962819340745E-2</c:v>
                </c:pt>
                <c:pt idx="1767">
                  <c:v>6.032508757584893E-2</c:v>
                </c:pt>
                <c:pt idx="1768">
                  <c:v>6.1008893644805884E-2</c:v>
                </c:pt>
                <c:pt idx="1769">
                  <c:v>6.1597312377086037E-2</c:v>
                </c:pt>
                <c:pt idx="1770">
                  <c:v>6.2009781735758933E-2</c:v>
                </c:pt>
                <c:pt idx="1771">
                  <c:v>6.1785777545428536E-2</c:v>
                </c:pt>
                <c:pt idx="1772">
                  <c:v>6.2680869794231292E-2</c:v>
                </c:pt>
                <c:pt idx="1773">
                  <c:v>6.4411827734081606E-2</c:v>
                </c:pt>
                <c:pt idx="1774">
                  <c:v>6.4982610706470934E-2</c:v>
                </c:pt>
                <c:pt idx="1775">
                  <c:v>6.5849157540300698E-2</c:v>
                </c:pt>
                <c:pt idx="1776">
                  <c:v>6.6221075564598872E-2</c:v>
                </c:pt>
                <c:pt idx="1777">
                  <c:v>6.5244461172590501E-2</c:v>
                </c:pt>
                <c:pt idx="1778">
                  <c:v>6.5003248927754401E-2</c:v>
                </c:pt>
                <c:pt idx="1779">
                  <c:v>6.55012955859718E-2</c:v>
                </c:pt>
                <c:pt idx="1780">
                  <c:v>6.5264445406295835E-2</c:v>
                </c:pt>
                <c:pt idx="1781">
                  <c:v>6.4778805770495815E-2</c:v>
                </c:pt>
                <c:pt idx="1782">
                  <c:v>6.4036750039387733E-2</c:v>
                </c:pt>
                <c:pt idx="1783">
                  <c:v>6.2847551566659068E-2</c:v>
                </c:pt>
                <c:pt idx="1784">
                  <c:v>6.1086679353399509E-2</c:v>
                </c:pt>
                <c:pt idx="1785">
                  <c:v>6.0694529256547801E-2</c:v>
                </c:pt>
                <c:pt idx="1786">
                  <c:v>6.0675314680698006E-2</c:v>
                </c:pt>
                <c:pt idx="1787">
                  <c:v>6.0591804301200432E-2</c:v>
                </c:pt>
                <c:pt idx="1788">
                  <c:v>6.1641760719458698E-2</c:v>
                </c:pt>
                <c:pt idx="1789">
                  <c:v>6.1672203124314796E-2</c:v>
                </c:pt>
                <c:pt idx="1790">
                  <c:v>6.0731092475071913E-2</c:v>
                </c:pt>
                <c:pt idx="1791">
                  <c:v>6.0821298454272324E-2</c:v>
                </c:pt>
                <c:pt idx="1792">
                  <c:v>6.1428515263429767E-2</c:v>
                </c:pt>
                <c:pt idx="1793">
                  <c:v>6.1586494948660774E-2</c:v>
                </c:pt>
                <c:pt idx="1794">
                  <c:v>6.2208149379050247E-2</c:v>
                </c:pt>
                <c:pt idx="1795">
                  <c:v>6.2148300244700506E-2</c:v>
                </c:pt>
                <c:pt idx="1796">
                  <c:v>6.1505731195909817E-2</c:v>
                </c:pt>
                <c:pt idx="1797">
                  <c:v>6.0794220781549099E-2</c:v>
                </c:pt>
                <c:pt idx="1798">
                  <c:v>5.8972902373123727E-2</c:v>
                </c:pt>
                <c:pt idx="1799">
                  <c:v>5.8458198571178066E-2</c:v>
                </c:pt>
                <c:pt idx="1800">
                  <c:v>5.8136192043362032E-2</c:v>
                </c:pt>
                <c:pt idx="1801">
                  <c:v>5.8617460395447366E-2</c:v>
                </c:pt>
                <c:pt idx="1802">
                  <c:v>5.9315625110094521E-2</c:v>
                </c:pt>
                <c:pt idx="1803">
                  <c:v>6.1278953846176432E-2</c:v>
                </c:pt>
                <c:pt idx="1804">
                  <c:v>6.2281946338120814E-2</c:v>
                </c:pt>
                <c:pt idx="1805">
                  <c:v>6.3266813356572554E-2</c:v>
                </c:pt>
                <c:pt idx="1806">
                  <c:v>6.3786027443777801E-2</c:v>
                </c:pt>
                <c:pt idx="1807">
                  <c:v>6.4170576107666424E-2</c:v>
                </c:pt>
                <c:pt idx="1808">
                  <c:v>6.4172703134973821E-2</c:v>
                </c:pt>
                <c:pt idx="1809">
                  <c:v>6.345779659083442E-2</c:v>
                </c:pt>
                <c:pt idx="1810">
                  <c:v>6.3044502627498986E-2</c:v>
                </c:pt>
                <c:pt idx="1811">
                  <c:v>6.2593872499112413E-2</c:v>
                </c:pt>
                <c:pt idx="1812">
                  <c:v>6.2000216143747497E-2</c:v>
                </c:pt>
                <c:pt idx="1813">
                  <c:v>6.1045778288482261E-2</c:v>
                </c:pt>
                <c:pt idx="1814">
                  <c:v>6.0639965750862217E-2</c:v>
                </c:pt>
                <c:pt idx="1815">
                  <c:v>6.041571804543433E-2</c:v>
                </c:pt>
                <c:pt idx="1816">
                  <c:v>6.0125499857912476E-2</c:v>
                </c:pt>
                <c:pt idx="1817">
                  <c:v>5.9991191953382983E-2</c:v>
                </c:pt>
                <c:pt idx="1818">
                  <c:v>6.0332961028430415E-2</c:v>
                </c:pt>
                <c:pt idx="1819">
                  <c:v>6.0392466349667717E-2</c:v>
                </c:pt>
                <c:pt idx="1820">
                  <c:v>6.0324287306032551E-2</c:v>
                </c:pt>
                <c:pt idx="1821">
                  <c:v>6.0215213329780734E-2</c:v>
                </c:pt>
                <c:pt idx="1822">
                  <c:v>6.0074827909080933E-2</c:v>
                </c:pt>
                <c:pt idx="1823">
                  <c:v>6.0182489374664895E-2</c:v>
                </c:pt>
                <c:pt idx="1824">
                  <c:v>6.0438035197642459E-2</c:v>
                </c:pt>
                <c:pt idx="1825">
                  <c:v>6.0290431193993861E-2</c:v>
                </c:pt>
                <c:pt idx="1826">
                  <c:v>6.0236334543333665E-2</c:v>
                </c:pt>
                <c:pt idx="1827">
                  <c:v>5.9984915853624955E-2</c:v>
                </c:pt>
                <c:pt idx="1828">
                  <c:v>5.8918207681693126E-2</c:v>
                </c:pt>
                <c:pt idx="1829">
                  <c:v>5.8612583860205784E-2</c:v>
                </c:pt>
                <c:pt idx="1830">
                  <c:v>5.933763089546655E-2</c:v>
                </c:pt>
                <c:pt idx="1831">
                  <c:v>5.9006537991630095E-2</c:v>
                </c:pt>
                <c:pt idx="1832">
                  <c:v>5.867890022876221E-2</c:v>
                </c:pt>
                <c:pt idx="1833">
                  <c:v>5.7722489343616602E-2</c:v>
                </c:pt>
                <c:pt idx="1834">
                  <c:v>5.3980095229954096E-2</c:v>
                </c:pt>
                <c:pt idx="1835">
                  <c:v>5.3012306683388494E-2</c:v>
                </c:pt>
                <c:pt idx="1836">
                  <c:v>5.3159013749462386E-2</c:v>
                </c:pt>
                <c:pt idx="1837">
                  <c:v>5.3914423981110154E-2</c:v>
                </c:pt>
                <c:pt idx="1838">
                  <c:v>5.5810841894029392E-2</c:v>
                </c:pt>
                <c:pt idx="1839">
                  <c:v>6.0911338305208514E-2</c:v>
                </c:pt>
                <c:pt idx="1840">
                  <c:v>6.2670963907365901E-2</c:v>
                </c:pt>
                <c:pt idx="1841">
                  <c:v>6.3886464671383134E-2</c:v>
                </c:pt>
                <c:pt idx="1842">
                  <c:v>6.4189845006510107E-2</c:v>
                </c:pt>
                <c:pt idx="1843">
                  <c:v>6.2759885923568584E-2</c:v>
                </c:pt>
                <c:pt idx="1844">
                  <c:v>6.1826484568947175E-2</c:v>
                </c:pt>
                <c:pt idx="1845">
                  <c:v>5.9923627806043323E-2</c:v>
                </c:pt>
                <c:pt idx="1846">
                  <c:v>5.9323283822587336E-2</c:v>
                </c:pt>
                <c:pt idx="1847">
                  <c:v>5.8657354683362355E-2</c:v>
                </c:pt>
                <c:pt idx="1848">
                  <c:v>5.9031604520289743E-2</c:v>
                </c:pt>
                <c:pt idx="1849">
                  <c:v>6.1208204373628727E-2</c:v>
                </c:pt>
                <c:pt idx="1850">
                  <c:v>6.2332650210057954E-2</c:v>
                </c:pt>
                <c:pt idx="1851">
                  <c:v>6.442554077969985E-2</c:v>
                </c:pt>
                <c:pt idx="1852">
                  <c:v>6.4965127325809433E-2</c:v>
                </c:pt>
                <c:pt idx="1853">
                  <c:v>6.4223147347728132E-2</c:v>
                </c:pt>
                <c:pt idx="1854">
                  <c:v>6.3479226549377016E-2</c:v>
                </c:pt>
                <c:pt idx="1855">
                  <c:v>6.1481073260844302E-2</c:v>
                </c:pt>
                <c:pt idx="1856">
                  <c:v>5.9163690922348466E-2</c:v>
                </c:pt>
                <c:pt idx="1857">
                  <c:v>5.9147485376174806E-2</c:v>
                </c:pt>
                <c:pt idx="1858">
                  <c:v>6.0143041724421913E-2</c:v>
                </c:pt>
                <c:pt idx="1859">
                  <c:v>6.1043171352821918E-2</c:v>
                </c:pt>
                <c:pt idx="1860">
                  <c:v>6.3965035393660025E-2</c:v>
                </c:pt>
                <c:pt idx="1861">
                  <c:v>6.4745717335415384E-2</c:v>
                </c:pt>
                <c:pt idx="1862">
                  <c:v>6.4636933988493475E-2</c:v>
                </c:pt>
                <c:pt idx="1863">
                  <c:v>6.4312810864750242E-2</c:v>
                </c:pt>
                <c:pt idx="1864">
                  <c:v>6.2970637850040909E-2</c:v>
                </c:pt>
                <c:pt idx="1865">
                  <c:v>6.250096033562591E-2</c:v>
                </c:pt>
                <c:pt idx="1866">
                  <c:v>6.2129188232697675E-2</c:v>
                </c:pt>
                <c:pt idx="1867">
                  <c:v>6.1548498135605333E-2</c:v>
                </c:pt>
                <c:pt idx="1868">
                  <c:v>6.1074630765919916E-2</c:v>
                </c:pt>
                <c:pt idx="1869">
                  <c:v>6.0769375508865166E-2</c:v>
                </c:pt>
                <c:pt idx="1870">
                  <c:v>6.0200188660411616E-2</c:v>
                </c:pt>
                <c:pt idx="1871">
                  <c:v>5.9880860699494387E-2</c:v>
                </c:pt>
                <c:pt idx="1872">
                  <c:v>5.9203912466822474E-2</c:v>
                </c:pt>
                <c:pt idx="1873">
                  <c:v>5.9943128919444533E-2</c:v>
                </c:pt>
                <c:pt idx="1874">
                  <c:v>6.2087818856474124E-2</c:v>
                </c:pt>
                <c:pt idx="1875">
                  <c:v>6.3328245253881033E-2</c:v>
                </c:pt>
                <c:pt idx="1876">
                  <c:v>6.5467359535473904E-2</c:v>
                </c:pt>
                <c:pt idx="1877">
                  <c:v>6.7589773012828924E-2</c:v>
                </c:pt>
                <c:pt idx="1878">
                  <c:v>6.762634580783751E-2</c:v>
                </c:pt>
                <c:pt idx="1879">
                  <c:v>6.5574627199442764E-2</c:v>
                </c:pt>
                <c:pt idx="1880">
                  <c:v>6.4852587618072902E-2</c:v>
                </c:pt>
                <c:pt idx="1881">
                  <c:v>6.3465440991979927E-2</c:v>
                </c:pt>
                <c:pt idx="1882">
                  <c:v>6.2692253293256034E-2</c:v>
                </c:pt>
                <c:pt idx="1883">
                  <c:v>6.2915174756747932E-2</c:v>
                </c:pt>
                <c:pt idx="1884">
                  <c:v>6.2075005357583576E-2</c:v>
                </c:pt>
                <c:pt idx="1885">
                  <c:v>6.0209055828966976E-2</c:v>
                </c:pt>
                <c:pt idx="1886">
                  <c:v>5.9614138745598524E-2</c:v>
                </c:pt>
                <c:pt idx="1887">
                  <c:v>5.8794611694333816E-2</c:v>
                </c:pt>
                <c:pt idx="1888">
                  <c:v>5.8926514767442324E-2</c:v>
                </c:pt>
                <c:pt idx="1889">
                  <c:v>6.046275291574045E-2</c:v>
                </c:pt>
                <c:pt idx="1890">
                  <c:v>6.1425765723963945E-2</c:v>
                </c:pt>
                <c:pt idx="1891">
                  <c:v>6.297529578447468E-2</c:v>
                </c:pt>
                <c:pt idx="1892">
                  <c:v>6.3865337963867883E-2</c:v>
                </c:pt>
                <c:pt idx="1893">
                  <c:v>6.5961835804744184E-2</c:v>
                </c:pt>
                <c:pt idx="1894">
                  <c:v>6.5304282610535933E-2</c:v>
                </c:pt>
                <c:pt idx="1895">
                  <c:v>6.1444128307091866E-2</c:v>
                </c:pt>
                <c:pt idx="1896">
                  <c:v>5.9458262923541456E-2</c:v>
                </c:pt>
                <c:pt idx="1897">
                  <c:v>5.5645181315306304E-2</c:v>
                </c:pt>
                <c:pt idx="1898">
                  <c:v>5.3456095238350522E-2</c:v>
                </c:pt>
                <c:pt idx="1899">
                  <c:v>5.2932030134716687E-2</c:v>
                </c:pt>
                <c:pt idx="1900">
                  <c:v>5.3984231324709121E-2</c:v>
                </c:pt>
                <c:pt idx="1901">
                  <c:v>5.4375167691683463E-2</c:v>
                </c:pt>
                <c:pt idx="1902">
                  <c:v>5.4930940226906172E-2</c:v>
                </c:pt>
                <c:pt idx="1903">
                  <c:v>5.6149902495034265E-2</c:v>
                </c:pt>
                <c:pt idx="1904">
                  <c:v>5.8178416062395495E-2</c:v>
                </c:pt>
                <c:pt idx="1905">
                  <c:v>5.9683826530792183E-2</c:v>
                </c:pt>
                <c:pt idx="1906">
                  <c:v>6.1552069944974912E-2</c:v>
                </c:pt>
                <c:pt idx="1907">
                  <c:v>6.2684193470208413E-2</c:v>
                </c:pt>
                <c:pt idx="1908">
                  <c:v>6.2890077809850217E-2</c:v>
                </c:pt>
                <c:pt idx="1909">
                  <c:v>6.4060103217072492E-2</c:v>
                </c:pt>
                <c:pt idx="1910">
                  <c:v>6.6019953228505013E-2</c:v>
                </c:pt>
                <c:pt idx="1911">
                  <c:v>6.6774155906058341E-2</c:v>
                </c:pt>
                <c:pt idx="1912">
                  <c:v>6.8456878779078661E-2</c:v>
                </c:pt>
                <c:pt idx="1913">
                  <c:v>6.7705504130575134E-2</c:v>
                </c:pt>
                <c:pt idx="1914">
                  <c:v>6.3725946547091503E-2</c:v>
                </c:pt>
                <c:pt idx="1915">
                  <c:v>6.1914601572943935E-2</c:v>
                </c:pt>
                <c:pt idx="1916">
                  <c:v>5.9719775761138912E-2</c:v>
                </c:pt>
                <c:pt idx="1917">
                  <c:v>5.8136895291150376E-2</c:v>
                </c:pt>
                <c:pt idx="1918">
                  <c:v>5.8078909246559007E-2</c:v>
                </c:pt>
                <c:pt idx="1919">
                  <c:v>5.7430104970862032E-2</c:v>
                </c:pt>
                <c:pt idx="1920">
                  <c:v>5.5062922887202749E-2</c:v>
                </c:pt>
                <c:pt idx="1921">
                  <c:v>5.4973231764763833E-2</c:v>
                </c:pt>
                <c:pt idx="1922">
                  <c:v>5.7544382523868273E-2</c:v>
                </c:pt>
                <c:pt idx="1923">
                  <c:v>5.8648407391617217E-2</c:v>
                </c:pt>
                <c:pt idx="1924">
                  <c:v>6.0253588607782876E-2</c:v>
                </c:pt>
                <c:pt idx="1925">
                  <c:v>6.253700375815012E-2</c:v>
                </c:pt>
                <c:pt idx="1926">
                  <c:v>6.1459733575175396E-2</c:v>
                </c:pt>
                <c:pt idx="1927">
                  <c:v>5.7622163347339432E-2</c:v>
                </c:pt>
                <c:pt idx="1928">
                  <c:v>5.6085699455646426E-2</c:v>
                </c:pt>
                <c:pt idx="1929">
                  <c:v>5.3781327128859815E-2</c:v>
                </c:pt>
                <c:pt idx="1930">
                  <c:v>5.2180126296052065E-2</c:v>
                </c:pt>
                <c:pt idx="1931">
                  <c:v>5.1970790913655182E-2</c:v>
                </c:pt>
                <c:pt idx="1932">
                  <c:v>5.0993806895427381E-2</c:v>
                </c:pt>
                <c:pt idx="1933">
                  <c:v>4.9438924647472536E-2</c:v>
                </c:pt>
                <c:pt idx="1934">
                  <c:v>4.8609524963563397E-2</c:v>
                </c:pt>
                <c:pt idx="1935">
                  <c:v>4.8588879875615915E-2</c:v>
                </c:pt>
                <c:pt idx="1936">
                  <c:v>4.7503602678656491E-2</c:v>
                </c:pt>
                <c:pt idx="1937">
                  <c:v>4.5900970174266982E-2</c:v>
                </c:pt>
                <c:pt idx="1938">
                  <c:v>4.4911679381125134E-2</c:v>
                </c:pt>
                <c:pt idx="1939">
                  <c:v>4.3191041245282571E-2</c:v>
                </c:pt>
                <c:pt idx="1940">
                  <c:v>4.2725136278159256E-2</c:v>
                </c:pt>
                <c:pt idx="1941">
                  <c:v>4.2902812847049936E-2</c:v>
                </c:pt>
                <c:pt idx="1942">
                  <c:v>4.3611169572563745E-2</c:v>
                </c:pt>
                <c:pt idx="1943">
                  <c:v>4.5637395228219801E-2</c:v>
                </c:pt>
                <c:pt idx="1944">
                  <c:v>4.6857162006395156E-2</c:v>
                </c:pt>
                <c:pt idx="1945">
                  <c:v>4.9959316444304402E-2</c:v>
                </c:pt>
                <c:pt idx="1946">
                  <c:v>4.9903147477683374E-2</c:v>
                </c:pt>
                <c:pt idx="1947">
                  <c:v>4.6554058834506813E-2</c:v>
                </c:pt>
                <c:pt idx="1948">
                  <c:v>4.5517553402819017E-2</c:v>
                </c:pt>
                <c:pt idx="1949">
                  <c:v>4.3184531342002133E-2</c:v>
                </c:pt>
                <c:pt idx="1950">
                  <c:v>4.2133574610617834E-2</c:v>
                </c:pt>
                <c:pt idx="1951">
                  <c:v>4.5356174930929388E-2</c:v>
                </c:pt>
                <c:pt idx="1952">
                  <c:v>4.3638499493298823E-2</c:v>
                </c:pt>
                <c:pt idx="1953">
                  <c:v>4.4033973548569416E-2</c:v>
                </c:pt>
                <c:pt idx="1954">
                  <c:v>4.3019282657764869E-2</c:v>
                </c:pt>
                <c:pt idx="1955">
                  <c:v>4.2184043275844976E-2</c:v>
                </c:pt>
                <c:pt idx="1956">
                  <c:v>4.2318960353674134E-2</c:v>
                </c:pt>
                <c:pt idx="1957">
                  <c:v>4.0761756432480492E-2</c:v>
                </c:pt>
                <c:pt idx="1958">
                  <c:v>3.9415818758382043E-2</c:v>
                </c:pt>
                <c:pt idx="1959">
                  <c:v>3.7827405269851892E-2</c:v>
                </c:pt>
                <c:pt idx="1960">
                  <c:v>3.5810023742815042E-2</c:v>
                </c:pt>
                <c:pt idx="1961">
                  <c:v>3.4579918341286896E-2</c:v>
                </c:pt>
                <c:pt idx="1962">
                  <c:v>3.3488108624524282E-2</c:v>
                </c:pt>
                <c:pt idx="1963">
                  <c:v>3.3378912775210587E-2</c:v>
                </c:pt>
                <c:pt idx="1964">
                  <c:v>3.2793803524263213E-2</c:v>
                </c:pt>
                <c:pt idx="1965">
                  <c:v>3.3787674235275476E-2</c:v>
                </c:pt>
                <c:pt idx="1966">
                  <c:v>3.6829108844387691E-2</c:v>
                </c:pt>
                <c:pt idx="1967">
                  <c:v>3.8382327210132586E-2</c:v>
                </c:pt>
                <c:pt idx="1968">
                  <c:v>4.1029400626477759E-2</c:v>
                </c:pt>
                <c:pt idx="1969">
                  <c:v>4.2495683043336195E-2</c:v>
                </c:pt>
                <c:pt idx="1970">
                  <c:v>4.1937308664315255E-2</c:v>
                </c:pt>
                <c:pt idx="1971">
                  <c:v>4.3463916289059726E-2</c:v>
                </c:pt>
                <c:pt idx="1972">
                  <c:v>4.6379209413776684E-2</c:v>
                </c:pt>
                <c:pt idx="1973">
                  <c:v>4.7445012325532492E-2</c:v>
                </c:pt>
                <c:pt idx="1974">
                  <c:v>4.9250935825598342E-2</c:v>
                </c:pt>
                <c:pt idx="1975">
                  <c:v>4.9647345581166666E-2</c:v>
                </c:pt>
                <c:pt idx="1976">
                  <c:v>4.5992073529667533E-2</c:v>
                </c:pt>
                <c:pt idx="1977">
                  <c:v>4.6160105102829446E-2</c:v>
                </c:pt>
                <c:pt idx="1978">
                  <c:v>4.8614069753751314E-2</c:v>
                </c:pt>
                <c:pt idx="1979">
                  <c:v>4.9628334144029007E-2</c:v>
                </c:pt>
                <c:pt idx="1980">
                  <c:v>5.4057232897134141E-2</c:v>
                </c:pt>
                <c:pt idx="1981">
                  <c:v>5.4089853671340019E-2</c:v>
                </c:pt>
                <c:pt idx="1982">
                  <c:v>4.8113091231789022E-2</c:v>
                </c:pt>
                <c:pt idx="1983">
                  <c:v>4.7272021873004291E-2</c:v>
                </c:pt>
                <c:pt idx="1984">
                  <c:v>4.6945725145227095E-2</c:v>
                </c:pt>
                <c:pt idx="1985">
                  <c:v>4.6918236095314023E-2</c:v>
                </c:pt>
                <c:pt idx="1986">
                  <c:v>5.1734174404026903E-2</c:v>
                </c:pt>
                <c:pt idx="1987">
                  <c:v>5.356093503863394E-2</c:v>
                </c:pt>
                <c:pt idx="1988">
                  <c:v>5.1304260905274894E-2</c:v>
                </c:pt>
                <c:pt idx="1989">
                  <c:v>4.9175836591851166E-2</c:v>
                </c:pt>
                <c:pt idx="1990">
                  <c:v>4.6535523169551465E-2</c:v>
                </c:pt>
                <c:pt idx="1991">
                  <c:v>4.3440617461893739E-2</c:v>
                </c:pt>
                <c:pt idx="1992">
                  <c:v>4.2632856206251402E-2</c:v>
                </c:pt>
                <c:pt idx="1993">
                  <c:v>4.2206601141691807E-2</c:v>
                </c:pt>
                <c:pt idx="1994">
                  <c:v>4.5068615856093265E-2</c:v>
                </c:pt>
                <c:pt idx="1995">
                  <c:v>4.8791690139299092E-2</c:v>
                </c:pt>
                <c:pt idx="1996">
                  <c:v>5.0275166324934756E-2</c:v>
                </c:pt>
                <c:pt idx="1997">
                  <c:v>5.1947376736482365E-2</c:v>
                </c:pt>
                <c:pt idx="1998">
                  <c:v>4.9442560404638854E-2</c:v>
                </c:pt>
                <c:pt idx="1999">
                  <c:v>4.1457673611319544E-2</c:v>
                </c:pt>
                <c:pt idx="2000">
                  <c:v>3.8367290487542012E-2</c:v>
                </c:pt>
                <c:pt idx="2001">
                  <c:v>3.2791076179396854E-2</c:v>
                </c:pt>
                <c:pt idx="2002">
                  <c:v>3.3969796438742879E-2</c:v>
                </c:pt>
                <c:pt idx="2003">
                  <c:v>4.1341691564394496E-2</c:v>
                </c:pt>
                <c:pt idx="2004">
                  <c:v>4.4528100806714724E-2</c:v>
                </c:pt>
                <c:pt idx="2005">
                  <c:v>5.0952300431605424E-2</c:v>
                </c:pt>
                <c:pt idx="2006">
                  <c:v>5.2082877461622594E-2</c:v>
                </c:pt>
                <c:pt idx="2007">
                  <c:v>4.9274411699260098E-2</c:v>
                </c:pt>
                <c:pt idx="2008">
                  <c:v>4.7660673202274031E-2</c:v>
                </c:pt>
                <c:pt idx="2009">
                  <c:v>4.3383904809864517E-2</c:v>
                </c:pt>
                <c:pt idx="2010">
                  <c:v>4.1693764329770573E-2</c:v>
                </c:pt>
                <c:pt idx="2011">
                  <c:v>4.1217391892387913E-2</c:v>
                </c:pt>
                <c:pt idx="2012">
                  <c:v>3.9524488827654601E-2</c:v>
                </c:pt>
                <c:pt idx="2013">
                  <c:v>3.8926499201834337E-2</c:v>
                </c:pt>
                <c:pt idx="2014">
                  <c:v>3.7972735285229479E-2</c:v>
                </c:pt>
                <c:pt idx="2015">
                  <c:v>3.4721644474896292E-2</c:v>
                </c:pt>
                <c:pt idx="2016">
                  <c:v>3.4150365387760492E-2</c:v>
                </c:pt>
                <c:pt idx="2017">
                  <c:v>3.4880746252680006E-2</c:v>
                </c:pt>
                <c:pt idx="2018">
                  <c:v>3.4905477792440055E-2</c:v>
                </c:pt>
                <c:pt idx="2019">
                  <c:v>3.6374191355805011E-2</c:v>
                </c:pt>
                <c:pt idx="2020">
                  <c:v>3.7291313811611958E-2</c:v>
                </c:pt>
                <c:pt idx="2021">
                  <c:v>3.8020842201029824E-2</c:v>
                </c:pt>
                <c:pt idx="2022">
                  <c:v>3.9523485487378412E-2</c:v>
                </c:pt>
                <c:pt idx="2023">
                  <c:v>4.0996580209174432E-2</c:v>
                </c:pt>
                <c:pt idx="2024">
                  <c:v>4.2692896320358532E-2</c:v>
                </c:pt>
                <c:pt idx="2025">
                  <c:v>4.5055703323117986E-2</c:v>
                </c:pt>
                <c:pt idx="2026">
                  <c:v>4.7240334089437432E-2</c:v>
                </c:pt>
                <c:pt idx="2027">
                  <c:v>4.9973235644556524E-2</c:v>
                </c:pt>
                <c:pt idx="2028">
                  <c:v>5.2349300913800113E-2</c:v>
                </c:pt>
                <c:pt idx="2029">
                  <c:v>5.5146820201099907E-2</c:v>
                </c:pt>
                <c:pt idx="2030">
                  <c:v>5.5374042425104415E-2</c:v>
                </c:pt>
                <c:pt idx="2031">
                  <c:v>5.2299042725708782E-2</c:v>
                </c:pt>
                <c:pt idx="2032">
                  <c:v>5.2768291466123073E-2</c:v>
                </c:pt>
                <c:pt idx="2033">
                  <c:v>5.3290065936847854E-2</c:v>
                </c:pt>
                <c:pt idx="2034">
                  <c:v>5.3895836756835534E-2</c:v>
                </c:pt>
                <c:pt idx="2035">
                  <c:v>5.849623601804449E-2</c:v>
                </c:pt>
                <c:pt idx="2036">
                  <c:v>5.9699422572756497E-2</c:v>
                </c:pt>
                <c:pt idx="2037">
                  <c:v>5.6558305975158846E-2</c:v>
                </c:pt>
                <c:pt idx="2038">
                  <c:v>5.2285746958731387E-2</c:v>
                </c:pt>
                <c:pt idx="2039">
                  <c:v>4.0752977000258241E-2</c:v>
                </c:pt>
                <c:pt idx="2040">
                  <c:v>3.1593085449629049E-2</c:v>
                </c:pt>
                <c:pt idx="2041">
                  <c:v>2.3189590625108829E-2</c:v>
                </c:pt>
                <c:pt idx="2042">
                  <c:v>1.3104853379450769E-2</c:v>
                </c:pt>
                <c:pt idx="2043">
                  <c:v>1.3468246637815841E-2</c:v>
                </c:pt>
                <c:pt idx="2044">
                  <c:v>1.3172690934927235E-2</c:v>
                </c:pt>
                <c:pt idx="2045">
                  <c:v>1.5129685019205931E-2</c:v>
                </c:pt>
                <c:pt idx="2046">
                  <c:v>2.532361544257972E-2</c:v>
                </c:pt>
                <c:pt idx="2047">
                  <c:v>2.8375953027830692E-2</c:v>
                </c:pt>
                <c:pt idx="2048">
                  <c:v>2.9785685925597476E-2</c:v>
                </c:pt>
                <c:pt idx="2049">
                  <c:v>2.8832820337384386E-2</c:v>
                </c:pt>
                <c:pt idx="2050">
                  <c:v>2.3051377209793913E-2</c:v>
                </c:pt>
                <c:pt idx="2051">
                  <c:v>2.6916443025244409E-2</c:v>
                </c:pt>
                <c:pt idx="2052">
                  <c:v>3.3499426294312677E-2</c:v>
                </c:pt>
                <c:pt idx="2053">
                  <c:v>3.6181747734150581E-2</c:v>
                </c:pt>
                <c:pt idx="2054">
                  <c:v>4.0914828598671703E-2</c:v>
                </c:pt>
                <c:pt idx="2055">
                  <c:v>4.5594151880759354E-2</c:v>
                </c:pt>
                <c:pt idx="2056">
                  <c:v>4.6687175806522416E-2</c:v>
                </c:pt>
                <c:pt idx="2057">
                  <c:v>5.5781671390382995E-2</c:v>
                </c:pt>
                <c:pt idx="2058">
                  <c:v>6.4424684972122989E-2</c:v>
                </c:pt>
                <c:pt idx="2059">
                  <c:v>6.5021494498202034E-2</c:v>
                </c:pt>
                <c:pt idx="2060">
                  <c:v>6.8741751849945437E-2</c:v>
                </c:pt>
                <c:pt idx="2061">
                  <c:v>6.4541976795131822E-2</c:v>
                </c:pt>
                <c:pt idx="2062">
                  <c:v>6.0514686616155527E-2</c:v>
                </c:pt>
                <c:pt idx="2063">
                  <c:v>5.7174774402635534E-2</c:v>
                </c:pt>
                <c:pt idx="2064">
                  <c:v>5.093416684879682E-2</c:v>
                </c:pt>
                <c:pt idx="2065">
                  <c:v>5.5579794646785106E-2</c:v>
                </c:pt>
                <c:pt idx="2066">
                  <c:v>5.3655273967302075E-2</c:v>
                </c:pt>
                <c:pt idx="2067">
                  <c:v>4.8014836029697132E-2</c:v>
                </c:pt>
                <c:pt idx="2068">
                  <c:v>4.3234607298698512E-2</c:v>
                </c:pt>
                <c:pt idx="2069">
                  <c:v>2.8483499206161007E-2</c:v>
                </c:pt>
                <c:pt idx="2070">
                  <c:v>2.1825900439696972E-2</c:v>
                </c:pt>
                <c:pt idx="2071">
                  <c:v>1.9640127642606656E-2</c:v>
                </c:pt>
                <c:pt idx="2072">
                  <c:v>1.762637001776593E-2</c:v>
                </c:pt>
                <c:pt idx="2073">
                  <c:v>2.4104361309433848E-2</c:v>
                </c:pt>
                <c:pt idx="2074">
                  <c:v>2.9415088100335288E-2</c:v>
                </c:pt>
                <c:pt idx="2075">
                  <c:v>4.3432567207235297E-2</c:v>
                </c:pt>
                <c:pt idx="2076">
                  <c:v>5.5914720064587024E-2</c:v>
                </c:pt>
                <c:pt idx="2077">
                  <c:v>5.7221786247925434E-2</c:v>
                </c:pt>
                <c:pt idx="2078">
                  <c:v>5.7960631250811322E-2</c:v>
                </c:pt>
                <c:pt idx="2079">
                  <c:v>5.5932768039437412E-2</c:v>
                </c:pt>
                <c:pt idx="2080">
                  <c:v>4.4568729691128933E-2</c:v>
                </c:pt>
                <c:pt idx="2081">
                  <c:v>3.8801857457293608E-2</c:v>
                </c:pt>
                <c:pt idx="2082">
                  <c:v>3.3653241863887851E-2</c:v>
                </c:pt>
                <c:pt idx="2083">
                  <c:v>3.0846654082882983E-2</c:v>
                </c:pt>
                <c:pt idx="2084">
                  <c:v>2.7513294775425495E-2</c:v>
                </c:pt>
                <c:pt idx="2085">
                  <c:v>3.1233388740072809E-2</c:v>
                </c:pt>
                <c:pt idx="2086">
                  <c:v>4.7351985087292714E-2</c:v>
                </c:pt>
                <c:pt idx="2087">
                  <c:v>5.2018627305997066E-2</c:v>
                </c:pt>
                <c:pt idx="2088">
                  <c:v>5.4648452315564845E-2</c:v>
                </c:pt>
                <c:pt idx="2089">
                  <c:v>4.9844300236134897E-2</c:v>
                </c:pt>
                <c:pt idx="2090">
                  <c:v>3.1183182858072769E-2</c:v>
                </c:pt>
                <c:pt idx="2091">
                  <c:v>2.3468916170585032E-2</c:v>
                </c:pt>
                <c:pt idx="2092">
                  <c:v>1.5405307054321299E-2</c:v>
                </c:pt>
                <c:pt idx="2093">
                  <c:v>1.5289607863369081E-2</c:v>
                </c:pt>
                <c:pt idx="2094">
                  <c:v>2.7294108083396225E-2</c:v>
                </c:pt>
                <c:pt idx="2095">
                  <c:v>2.9284392579499163E-2</c:v>
                </c:pt>
                <c:pt idx="2096">
                  <c:v>2.9089559409027892E-2</c:v>
                </c:pt>
                <c:pt idx="2097">
                  <c:v>3.1193052614889569E-2</c:v>
                </c:pt>
                <c:pt idx="2098">
                  <c:v>3.2839221366151812E-2</c:v>
                </c:pt>
                <c:pt idx="2099">
                  <c:v>3.2581512032025202E-2</c:v>
                </c:pt>
                <c:pt idx="2100">
                  <c:v>3.2036459741334115E-2</c:v>
                </c:pt>
                <c:pt idx="2101">
                  <c:v>3.3067956890393581E-2</c:v>
                </c:pt>
                <c:pt idx="2102">
                  <c:v>3.1947015064136226E-2</c:v>
                </c:pt>
                <c:pt idx="2103">
                  <c:v>3.2838795683697047E-2</c:v>
                </c:pt>
                <c:pt idx="2104">
                  <c:v>3.5450780410900801E-2</c:v>
                </c:pt>
                <c:pt idx="2105">
                  <c:v>4.1742267889265522E-2</c:v>
                </c:pt>
                <c:pt idx="2106">
                  <c:v>4.8096114829975244E-2</c:v>
                </c:pt>
                <c:pt idx="2107">
                  <c:v>5.2258413839695005E-2</c:v>
                </c:pt>
                <c:pt idx="2108">
                  <c:v>6.0562535481044219E-2</c:v>
                </c:pt>
                <c:pt idx="2109">
                  <c:v>6.965096038319947E-2</c:v>
                </c:pt>
                <c:pt idx="2110">
                  <c:v>7.7952319238968934E-2</c:v>
                </c:pt>
                <c:pt idx="2111">
                  <c:v>8.6030482229927013E-2</c:v>
                </c:pt>
                <c:pt idx="2112">
                  <c:v>0.10038123610030145</c:v>
                </c:pt>
                <c:pt idx="2113">
                  <c:v>0.10728330082972315</c:v>
                </c:pt>
                <c:pt idx="2114">
                  <c:v>0.10406472906274652</c:v>
                </c:pt>
                <c:pt idx="2115">
                  <c:v>8.9323368013472251E-2</c:v>
                </c:pt>
                <c:pt idx="2116">
                  <c:v>6.6854496020083934E-2</c:v>
                </c:pt>
                <c:pt idx="2117">
                  <c:v>5.2560487943174167E-2</c:v>
                </c:pt>
                <c:pt idx="2118">
                  <c:v>5.1952445192155257E-2</c:v>
                </c:pt>
                <c:pt idx="2119">
                  <c:v>5.0468860062832917E-2</c:v>
                </c:pt>
                <c:pt idx="2120">
                  <c:v>5.8827922029369026E-2</c:v>
                </c:pt>
                <c:pt idx="2121">
                  <c:v>6.3943726656534333E-2</c:v>
                </c:pt>
                <c:pt idx="2122">
                  <c:v>5.7684550289795217E-2</c:v>
                </c:pt>
                <c:pt idx="2123">
                  <c:v>5.5825444651004794E-2</c:v>
                </c:pt>
                <c:pt idx="2124">
                  <c:v>4.7937418701614234E-2</c:v>
                </c:pt>
                <c:pt idx="2125">
                  <c:v>5.1071957738149328E-2</c:v>
                </c:pt>
                <c:pt idx="2126">
                  <c:v>5.1092812437400992E-2</c:v>
                </c:pt>
                <c:pt idx="2127">
                  <c:v>6.0262294440862688E-2</c:v>
                </c:pt>
                <c:pt idx="2128">
                  <c:v>6.9275986426794389E-2</c:v>
                </c:pt>
                <c:pt idx="2129">
                  <c:v>5.8789702033470413E-2</c:v>
                </c:pt>
                <c:pt idx="2130">
                  <c:v>5.4637470547452514E-2</c:v>
                </c:pt>
                <c:pt idx="2131">
                  <c:v>4.7180554320089704E-2</c:v>
                </c:pt>
                <c:pt idx="2132">
                  <c:v>4.4603191474658493E-2</c:v>
                </c:pt>
                <c:pt idx="2133">
                  <c:v>4.8433842858137427E-2</c:v>
                </c:pt>
                <c:pt idx="2134">
                  <c:v>5.7907701522936665E-2</c:v>
                </c:pt>
                <c:pt idx="2135">
                  <c:v>7.1306965229368524E-2</c:v>
                </c:pt>
                <c:pt idx="2136">
                  <c:v>9.0448255568597341E-2</c:v>
                </c:pt>
                <c:pt idx="2137">
                  <c:v>0.11370298654562119</c:v>
                </c:pt>
                <c:pt idx="2138">
                  <c:v>0.11564046760724588</c:v>
                </c:pt>
                <c:pt idx="2139">
                  <c:v>0.10315825679801109</c:v>
                </c:pt>
                <c:pt idx="2140">
                  <c:v>8.0073237554530982E-2</c:v>
                </c:pt>
                <c:pt idx="2141">
                  <c:v>5.2181027912707866E-2</c:v>
                </c:pt>
                <c:pt idx="2142">
                  <c:v>4.8238507067180005E-2</c:v>
                </c:pt>
                <c:pt idx="2143">
                  <c:v>5.057956595642011E-2</c:v>
                </c:pt>
                <c:pt idx="2144">
                  <c:v>5.7477665588915032E-2</c:v>
                </c:pt>
                <c:pt idx="2145">
                  <c:v>5.8451299975772981E-2</c:v>
                </c:pt>
                <c:pt idx="2146">
                  <c:v>4.6151523727590335E-2</c:v>
                </c:pt>
                <c:pt idx="2147">
                  <c:v>4.5337731274650503E-2</c:v>
                </c:pt>
                <c:pt idx="2148">
                  <c:v>4.1861332848138269E-2</c:v>
                </c:pt>
                <c:pt idx="2149">
                  <c:v>3.4012008861532821E-2</c:v>
                </c:pt>
                <c:pt idx="2150">
                  <c:v>3.3246464349020038E-2</c:v>
                </c:pt>
              </c:numCache>
            </c:numRef>
          </c:yVal>
          <c:smooth val="1"/>
        </c:ser>
        <c:ser>
          <c:idx val="1"/>
          <c:order val="1"/>
          <c:tx>
            <c:v>New Transmittance</c:v>
          </c:tx>
          <c:marker>
            <c:symbol val="none"/>
          </c:marker>
          <c:xVal>
            <c:numRef>
              <c:f>Insert_Data!$AD$3:$AD$2153</c:f>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f>Insert_Data!$AA$3:$AA$2153</c:f>
              <c:numCache>
                <c:formatCode>0.00E+00</c:formatCode>
                <c:ptCount val="2151"/>
                <c:pt idx="0">
                  <c:v>0.85194071524250181</c:v>
                </c:pt>
                <c:pt idx="1">
                  <c:v>0.81314016892714858</c:v>
                </c:pt>
                <c:pt idx="2">
                  <c:v>0.80762601773435061</c:v>
                </c:pt>
                <c:pt idx="3">
                  <c:v>0.82387157405374378</c:v>
                </c:pt>
                <c:pt idx="4">
                  <c:v>0.85111775208075635</c:v>
                </c:pt>
                <c:pt idx="5">
                  <c:v>0.88149559009096157</c:v>
                </c:pt>
                <c:pt idx="6">
                  <c:v>0.86890307839172765</c:v>
                </c:pt>
                <c:pt idx="7">
                  <c:v>0.84544132617479284</c:v>
                </c:pt>
                <c:pt idx="8">
                  <c:v>0.84818377126927769</c:v>
                </c:pt>
                <c:pt idx="9">
                  <c:v>0.81011847086848165</c:v>
                </c:pt>
                <c:pt idx="10">
                  <c:v>0.78528847749758179</c:v>
                </c:pt>
                <c:pt idx="11">
                  <c:v>0.82596979765590062</c:v>
                </c:pt>
                <c:pt idx="12">
                  <c:v>0.8608165752845518</c:v>
                </c:pt>
                <c:pt idx="13">
                  <c:v>0.87474231849574979</c:v>
                </c:pt>
                <c:pt idx="14">
                  <c:v>0.87108937033684564</c:v>
                </c:pt>
                <c:pt idx="15">
                  <c:v>0.87940315926489165</c:v>
                </c:pt>
                <c:pt idx="16">
                  <c:v>0.87879026739116128</c:v>
                </c:pt>
                <c:pt idx="17">
                  <c:v>0.85481931367835085</c:v>
                </c:pt>
                <c:pt idx="18">
                  <c:v>0.82175726316614062</c:v>
                </c:pt>
                <c:pt idx="19">
                  <c:v>0.82469245982569173</c:v>
                </c:pt>
                <c:pt idx="20">
                  <c:v>0.86906157345765589</c:v>
                </c:pt>
                <c:pt idx="21">
                  <c:v>0.86336791829928261</c:v>
                </c:pt>
                <c:pt idx="22">
                  <c:v>0.83594192193179362</c:v>
                </c:pt>
                <c:pt idx="23">
                  <c:v>0.81569982054201773</c:v>
                </c:pt>
                <c:pt idx="24">
                  <c:v>0.83629026901548964</c:v>
                </c:pt>
                <c:pt idx="25">
                  <c:v>0.85064870652170743</c:v>
                </c:pt>
                <c:pt idx="26">
                  <c:v>0.84030349586079012</c:v>
                </c:pt>
                <c:pt idx="27">
                  <c:v>0.81678990981289945</c:v>
                </c:pt>
                <c:pt idx="28">
                  <c:v>0.83001150313865779</c:v>
                </c:pt>
                <c:pt idx="29">
                  <c:v>0.87147076059889661</c:v>
                </c:pt>
                <c:pt idx="30">
                  <c:v>0.8514789834462001</c:v>
                </c:pt>
                <c:pt idx="31">
                  <c:v>0.83378599722174263</c:v>
                </c:pt>
                <c:pt idx="32">
                  <c:v>0.83133015807841304</c:v>
                </c:pt>
                <c:pt idx="33">
                  <c:v>0.83264107980975344</c:v>
                </c:pt>
                <c:pt idx="34">
                  <c:v>0.85698130451963095</c:v>
                </c:pt>
                <c:pt idx="35">
                  <c:v>0.88374147683132454</c:v>
                </c:pt>
                <c:pt idx="36">
                  <c:v>0.86585492828399002</c:v>
                </c:pt>
                <c:pt idx="37">
                  <c:v>0.84701255718354262</c:v>
                </c:pt>
                <c:pt idx="38">
                  <c:v>0.84075241493335262</c:v>
                </c:pt>
                <c:pt idx="39">
                  <c:v>0.8528828751603641</c:v>
                </c:pt>
                <c:pt idx="40">
                  <c:v>0.82958958794863236</c:v>
                </c:pt>
                <c:pt idx="41">
                  <c:v>0.80622526470814215</c:v>
                </c:pt>
                <c:pt idx="42">
                  <c:v>0.83801593671333863</c:v>
                </c:pt>
                <c:pt idx="43">
                  <c:v>0.852632979231018</c:v>
                </c:pt>
                <c:pt idx="44">
                  <c:v>0.85309106428297365</c:v>
                </c:pt>
                <c:pt idx="45">
                  <c:v>0.85743777645259711</c:v>
                </c:pt>
                <c:pt idx="46">
                  <c:v>0.85522150460482793</c:v>
                </c:pt>
                <c:pt idx="47">
                  <c:v>0.84879410450671255</c:v>
                </c:pt>
                <c:pt idx="48">
                  <c:v>0.84266233736666118</c:v>
                </c:pt>
                <c:pt idx="49">
                  <c:v>0.84124916096605151</c:v>
                </c:pt>
                <c:pt idx="50">
                  <c:v>0.84640270941720552</c:v>
                </c:pt>
                <c:pt idx="51">
                  <c:v>0.85687866202954854</c:v>
                </c:pt>
                <c:pt idx="52">
                  <c:v>0.86366381691755156</c:v>
                </c:pt>
                <c:pt idx="53">
                  <c:v>0.85881651825113903</c:v>
                </c:pt>
                <c:pt idx="54">
                  <c:v>0.84418839964548265</c:v>
                </c:pt>
                <c:pt idx="55">
                  <c:v>0.84666007744021665</c:v>
                </c:pt>
                <c:pt idx="56">
                  <c:v>0.85281859533133753</c:v>
                </c:pt>
                <c:pt idx="57">
                  <c:v>0.85640783979805768</c:v>
                </c:pt>
                <c:pt idx="58">
                  <c:v>0.86711216851432948</c:v>
                </c:pt>
                <c:pt idx="59">
                  <c:v>0.86551537826918312</c:v>
                </c:pt>
                <c:pt idx="60">
                  <c:v>0.85305378823339262</c:v>
                </c:pt>
                <c:pt idx="61">
                  <c:v>0.8622589309585037</c:v>
                </c:pt>
                <c:pt idx="62">
                  <c:v>0.85849463582549201</c:v>
                </c:pt>
                <c:pt idx="63">
                  <c:v>0.84315606015029509</c:v>
                </c:pt>
                <c:pt idx="64">
                  <c:v>0.85215258958159912</c:v>
                </c:pt>
                <c:pt idx="65">
                  <c:v>0.85616146782113467</c:v>
                </c:pt>
                <c:pt idx="66">
                  <c:v>0.85372114636653218</c:v>
                </c:pt>
                <c:pt idx="67">
                  <c:v>0.85816021686651511</c:v>
                </c:pt>
                <c:pt idx="68">
                  <c:v>0.86117364501236449</c:v>
                </c:pt>
                <c:pt idx="69">
                  <c:v>0.86155762788655932</c:v>
                </c:pt>
                <c:pt idx="70">
                  <c:v>0.8605166187688027</c:v>
                </c:pt>
                <c:pt idx="71">
                  <c:v>0.85557144933202589</c:v>
                </c:pt>
                <c:pt idx="72">
                  <c:v>0.85195072796441462</c:v>
                </c:pt>
                <c:pt idx="73">
                  <c:v>0.85604498758986891</c:v>
                </c:pt>
                <c:pt idx="74">
                  <c:v>0.85512276936790066</c:v>
                </c:pt>
                <c:pt idx="75">
                  <c:v>0.854530664419766</c:v>
                </c:pt>
                <c:pt idx="76">
                  <c:v>0.86075921532376021</c:v>
                </c:pt>
                <c:pt idx="77">
                  <c:v>0.8593933783243437</c:v>
                </c:pt>
                <c:pt idx="78">
                  <c:v>0.85508056466144544</c:v>
                </c:pt>
                <c:pt idx="79">
                  <c:v>0.85361817776516713</c:v>
                </c:pt>
                <c:pt idx="80">
                  <c:v>0.85486217217503224</c:v>
                </c:pt>
                <c:pt idx="81">
                  <c:v>0.85560058789756388</c:v>
                </c:pt>
                <c:pt idx="82">
                  <c:v>0.8538541467566868</c:v>
                </c:pt>
                <c:pt idx="83">
                  <c:v>0.85120294767901761</c:v>
                </c:pt>
                <c:pt idx="84">
                  <c:v>0.85116373515290833</c:v>
                </c:pt>
                <c:pt idx="85">
                  <c:v>0.85412092629753766</c:v>
                </c:pt>
                <c:pt idx="86">
                  <c:v>0.8538363261315226</c:v>
                </c:pt>
                <c:pt idx="87">
                  <c:v>0.85272616730366402</c:v>
                </c:pt>
                <c:pt idx="88">
                  <c:v>0.8525606309914886</c:v>
                </c:pt>
                <c:pt idx="89">
                  <c:v>0.85539306541117865</c:v>
                </c:pt>
                <c:pt idx="90">
                  <c:v>0.85650585346213315</c:v>
                </c:pt>
                <c:pt idx="91">
                  <c:v>0.85495453091978213</c:v>
                </c:pt>
                <c:pt idx="92">
                  <c:v>0.85273381117048863</c:v>
                </c:pt>
                <c:pt idx="93">
                  <c:v>0.852637091365819</c:v>
                </c:pt>
                <c:pt idx="94">
                  <c:v>0.85384006484995678</c:v>
                </c:pt>
                <c:pt idx="95">
                  <c:v>0.85284795157916449</c:v>
                </c:pt>
                <c:pt idx="96">
                  <c:v>0.85334551079862164</c:v>
                </c:pt>
                <c:pt idx="97">
                  <c:v>0.85389483204868044</c:v>
                </c:pt>
                <c:pt idx="98">
                  <c:v>0.85115433715430644</c:v>
                </c:pt>
                <c:pt idx="99">
                  <c:v>0.84886625066540211</c:v>
                </c:pt>
                <c:pt idx="100">
                  <c:v>0.84786452121107569</c:v>
                </c:pt>
                <c:pt idx="101">
                  <c:v>0.84823370814090659</c:v>
                </c:pt>
                <c:pt idx="102">
                  <c:v>0.85040531536218766</c:v>
                </c:pt>
                <c:pt idx="103">
                  <c:v>0.85228815669309566</c:v>
                </c:pt>
                <c:pt idx="104">
                  <c:v>0.85225828128299652</c:v>
                </c:pt>
                <c:pt idx="105">
                  <c:v>0.85375844946098245</c:v>
                </c:pt>
                <c:pt idx="106">
                  <c:v>0.85459870049594122</c:v>
                </c:pt>
                <c:pt idx="107">
                  <c:v>0.85317290360207665</c:v>
                </c:pt>
                <c:pt idx="108">
                  <c:v>0.8514263599209454</c:v>
                </c:pt>
                <c:pt idx="109">
                  <c:v>0.85003767144578435</c:v>
                </c:pt>
                <c:pt idx="110">
                  <c:v>0.84974827911832951</c:v>
                </c:pt>
                <c:pt idx="111">
                  <c:v>0.85253090849106639</c:v>
                </c:pt>
                <c:pt idx="112">
                  <c:v>0.85314150665060784</c:v>
                </c:pt>
                <c:pt idx="113">
                  <c:v>0.85080926965762371</c:v>
                </c:pt>
                <c:pt idx="114">
                  <c:v>0.85119464009860402</c:v>
                </c:pt>
                <c:pt idx="115">
                  <c:v>0.85214250992275897</c:v>
                </c:pt>
                <c:pt idx="116">
                  <c:v>0.85259546329538383</c:v>
                </c:pt>
                <c:pt idx="117">
                  <c:v>0.85160278931155653</c:v>
                </c:pt>
                <c:pt idx="118">
                  <c:v>0.85218202522046749</c:v>
                </c:pt>
                <c:pt idx="119">
                  <c:v>0.85302451322159834</c:v>
                </c:pt>
                <c:pt idx="120">
                  <c:v>0.85038211964042454</c:v>
                </c:pt>
                <c:pt idx="121">
                  <c:v>0.85000337328951048</c:v>
                </c:pt>
                <c:pt idx="122">
                  <c:v>0.85072897384702062</c:v>
                </c:pt>
                <c:pt idx="123">
                  <c:v>0.84943784047563398</c:v>
                </c:pt>
                <c:pt idx="124">
                  <c:v>0.85005167127264569</c:v>
                </c:pt>
                <c:pt idx="125">
                  <c:v>0.85118525851742965</c:v>
                </c:pt>
                <c:pt idx="126">
                  <c:v>0.85085659403343461</c:v>
                </c:pt>
                <c:pt idx="127">
                  <c:v>0.85045855525585168</c:v>
                </c:pt>
                <c:pt idx="128">
                  <c:v>0.85112786370419435</c:v>
                </c:pt>
                <c:pt idx="129">
                  <c:v>0.85279936261466138</c:v>
                </c:pt>
                <c:pt idx="130">
                  <c:v>0.85080260267986874</c:v>
                </c:pt>
                <c:pt idx="131">
                  <c:v>0.84870324135683062</c:v>
                </c:pt>
                <c:pt idx="132">
                  <c:v>0.84880488157564071</c:v>
                </c:pt>
                <c:pt idx="133">
                  <c:v>0.85044608080015949</c:v>
                </c:pt>
                <c:pt idx="134">
                  <c:v>0.85059670904099927</c:v>
                </c:pt>
                <c:pt idx="135">
                  <c:v>0.8490035282265227</c:v>
                </c:pt>
                <c:pt idx="136">
                  <c:v>0.84954569013718906</c:v>
                </c:pt>
                <c:pt idx="137">
                  <c:v>0.85000299325865403</c:v>
                </c:pt>
                <c:pt idx="138">
                  <c:v>0.8499822930262787</c:v>
                </c:pt>
                <c:pt idx="139">
                  <c:v>0.85027554850558928</c:v>
                </c:pt>
                <c:pt idx="140">
                  <c:v>0.8504868301466243</c:v>
                </c:pt>
                <c:pt idx="141">
                  <c:v>0.85036889228181889</c:v>
                </c:pt>
                <c:pt idx="142">
                  <c:v>0.84970745419243365</c:v>
                </c:pt>
                <c:pt idx="143">
                  <c:v>0.84956916526744719</c:v>
                </c:pt>
                <c:pt idx="144">
                  <c:v>0.84916884652934665</c:v>
                </c:pt>
                <c:pt idx="145">
                  <c:v>0.84756914260292149</c:v>
                </c:pt>
                <c:pt idx="146">
                  <c:v>0.84846166359668873</c:v>
                </c:pt>
                <c:pt idx="147">
                  <c:v>0.84973896428589712</c:v>
                </c:pt>
                <c:pt idx="148">
                  <c:v>0.84916820880324351</c:v>
                </c:pt>
                <c:pt idx="149">
                  <c:v>0.84900499281939035</c:v>
                </c:pt>
                <c:pt idx="150">
                  <c:v>0.84903188228173865</c:v>
                </c:pt>
                <c:pt idx="151">
                  <c:v>0.84903643001483475</c:v>
                </c:pt>
                <c:pt idx="152">
                  <c:v>0.8495106043406756</c:v>
                </c:pt>
                <c:pt idx="153">
                  <c:v>0.84962007740342083</c:v>
                </c:pt>
                <c:pt idx="154">
                  <c:v>0.84918420629689195</c:v>
                </c:pt>
                <c:pt idx="155">
                  <c:v>0.84913569274394374</c:v>
                </c:pt>
                <c:pt idx="156">
                  <c:v>0.84915727728433565</c:v>
                </c:pt>
                <c:pt idx="157">
                  <c:v>0.84933717200891945</c:v>
                </c:pt>
                <c:pt idx="158">
                  <c:v>0.85032547616788334</c:v>
                </c:pt>
                <c:pt idx="159">
                  <c:v>0.84975870893448702</c:v>
                </c:pt>
                <c:pt idx="160">
                  <c:v>0.84840267389197921</c:v>
                </c:pt>
                <c:pt idx="161">
                  <c:v>0.84877866779563804</c:v>
                </c:pt>
                <c:pt idx="162">
                  <c:v>0.84896455528525749</c:v>
                </c:pt>
                <c:pt idx="163">
                  <c:v>0.84907152208152659</c:v>
                </c:pt>
                <c:pt idx="164">
                  <c:v>0.84962816391574292</c:v>
                </c:pt>
                <c:pt idx="165">
                  <c:v>0.84916070307806879</c:v>
                </c:pt>
                <c:pt idx="166">
                  <c:v>0.84860766658171904</c:v>
                </c:pt>
                <c:pt idx="167">
                  <c:v>0.84898709511106896</c:v>
                </c:pt>
                <c:pt idx="168">
                  <c:v>0.84967232654372471</c:v>
                </c:pt>
                <c:pt idx="169">
                  <c:v>0.8500543377024059</c:v>
                </c:pt>
                <c:pt idx="170">
                  <c:v>0.8498075716098008</c:v>
                </c:pt>
                <c:pt idx="171">
                  <c:v>0.84917140016810067</c:v>
                </c:pt>
                <c:pt idx="172">
                  <c:v>0.84902191458065268</c:v>
                </c:pt>
                <c:pt idx="173">
                  <c:v>0.84940316160551566</c:v>
                </c:pt>
                <c:pt idx="174">
                  <c:v>0.848864097109997</c:v>
                </c:pt>
                <c:pt idx="175">
                  <c:v>0.84891521627400213</c:v>
                </c:pt>
                <c:pt idx="176">
                  <c:v>0.84958319760137213</c:v>
                </c:pt>
                <c:pt idx="177">
                  <c:v>0.84966207687122952</c:v>
                </c:pt>
                <c:pt idx="178">
                  <c:v>0.84952472017595859</c:v>
                </c:pt>
                <c:pt idx="179">
                  <c:v>0.84933638496032771</c:v>
                </c:pt>
                <c:pt idx="180">
                  <c:v>0.84923511895772186</c:v>
                </c:pt>
                <c:pt idx="181">
                  <c:v>0.84901531033138677</c:v>
                </c:pt>
                <c:pt idx="182">
                  <c:v>0.84866230980296797</c:v>
                </c:pt>
                <c:pt idx="183">
                  <c:v>0.84829520022114735</c:v>
                </c:pt>
                <c:pt idx="184">
                  <c:v>0.84873942443090888</c:v>
                </c:pt>
                <c:pt idx="185">
                  <c:v>0.84930240921081723</c:v>
                </c:pt>
                <c:pt idx="186">
                  <c:v>0.84933769074170051</c:v>
                </c:pt>
                <c:pt idx="187">
                  <c:v>0.84909877676522982</c:v>
                </c:pt>
                <c:pt idx="188">
                  <c:v>0.84931049638599065</c:v>
                </c:pt>
                <c:pt idx="189">
                  <c:v>0.84996734760006598</c:v>
                </c:pt>
                <c:pt idx="190">
                  <c:v>0.84924103349006885</c:v>
                </c:pt>
                <c:pt idx="191">
                  <c:v>0.84918120473820002</c:v>
                </c:pt>
                <c:pt idx="192">
                  <c:v>0.85013019509826349</c:v>
                </c:pt>
                <c:pt idx="193">
                  <c:v>0.85058260896613658</c:v>
                </c:pt>
                <c:pt idx="194">
                  <c:v>0.85014047859420494</c:v>
                </c:pt>
                <c:pt idx="195">
                  <c:v>0.84924402280895761</c:v>
                </c:pt>
                <c:pt idx="196">
                  <c:v>0.84899550769242205</c:v>
                </c:pt>
                <c:pt idx="197">
                  <c:v>0.84883948623690064</c:v>
                </c:pt>
                <c:pt idx="198">
                  <c:v>0.8488325356364067</c:v>
                </c:pt>
                <c:pt idx="199">
                  <c:v>0.8491113747259843</c:v>
                </c:pt>
                <c:pt idx="200">
                  <c:v>0.84887230605704755</c:v>
                </c:pt>
                <c:pt idx="201">
                  <c:v>0.84870423662656469</c:v>
                </c:pt>
                <c:pt idx="202">
                  <c:v>0.84908715608653562</c:v>
                </c:pt>
                <c:pt idx="203">
                  <c:v>0.84873701805246682</c:v>
                </c:pt>
                <c:pt idx="204">
                  <c:v>0.84852505651738686</c:v>
                </c:pt>
                <c:pt idx="205">
                  <c:v>0.84893252752813964</c:v>
                </c:pt>
                <c:pt idx="206">
                  <c:v>0.84922124923089226</c:v>
                </c:pt>
                <c:pt idx="207">
                  <c:v>0.84893651716148544</c:v>
                </c:pt>
                <c:pt idx="208">
                  <c:v>0.84835474256562871</c:v>
                </c:pt>
                <c:pt idx="209">
                  <c:v>0.84906257123142059</c:v>
                </c:pt>
                <c:pt idx="210">
                  <c:v>0.84920871471437764</c:v>
                </c:pt>
                <c:pt idx="211">
                  <c:v>0.84870732267322702</c:v>
                </c:pt>
                <c:pt idx="212">
                  <c:v>0.84857687936520843</c:v>
                </c:pt>
                <c:pt idx="213">
                  <c:v>0.84879529701924405</c:v>
                </c:pt>
                <c:pt idx="214">
                  <c:v>0.84903558753694053</c:v>
                </c:pt>
                <c:pt idx="215">
                  <c:v>0.84884547337990301</c:v>
                </c:pt>
                <c:pt idx="216">
                  <c:v>0.84874717088475893</c:v>
                </c:pt>
                <c:pt idx="217">
                  <c:v>0.84854664887918263</c:v>
                </c:pt>
                <c:pt idx="218">
                  <c:v>0.8481400324261017</c:v>
                </c:pt>
                <c:pt idx="219">
                  <c:v>0.84868650096282738</c:v>
                </c:pt>
                <c:pt idx="220">
                  <c:v>0.84910947481486465</c:v>
                </c:pt>
                <c:pt idx="221">
                  <c:v>0.84876322317596109</c:v>
                </c:pt>
                <c:pt idx="222">
                  <c:v>0.84842900471755611</c:v>
                </c:pt>
                <c:pt idx="223">
                  <c:v>0.84857406676645353</c:v>
                </c:pt>
                <c:pt idx="224">
                  <c:v>0.84911609198440152</c:v>
                </c:pt>
                <c:pt idx="225">
                  <c:v>0.84922180443955009</c:v>
                </c:pt>
                <c:pt idx="226">
                  <c:v>0.8491178967167381</c:v>
                </c:pt>
                <c:pt idx="227">
                  <c:v>0.84899071679632365</c:v>
                </c:pt>
                <c:pt idx="228">
                  <c:v>0.84907284172591757</c:v>
                </c:pt>
                <c:pt idx="229">
                  <c:v>0.84908821456688666</c:v>
                </c:pt>
                <c:pt idx="230">
                  <c:v>0.84900995132543744</c:v>
                </c:pt>
                <c:pt idx="231">
                  <c:v>0.84887998438916312</c:v>
                </c:pt>
                <c:pt idx="232">
                  <c:v>0.84869334260479323</c:v>
                </c:pt>
                <c:pt idx="233">
                  <c:v>0.8485401394422345</c:v>
                </c:pt>
                <c:pt idx="234">
                  <c:v>0.84856252564141965</c:v>
                </c:pt>
                <c:pt idx="235">
                  <c:v>0.84923017763331365</c:v>
                </c:pt>
                <c:pt idx="236">
                  <c:v>0.84923140948820064</c:v>
                </c:pt>
                <c:pt idx="237">
                  <c:v>0.84837852353848675</c:v>
                </c:pt>
                <c:pt idx="238">
                  <c:v>0.84853197863199725</c:v>
                </c:pt>
                <c:pt idx="239">
                  <c:v>0.84892483841562638</c:v>
                </c:pt>
                <c:pt idx="240">
                  <c:v>0.84913067737944425</c:v>
                </c:pt>
                <c:pt idx="241">
                  <c:v>0.84881094153763559</c:v>
                </c:pt>
                <c:pt idx="242">
                  <c:v>0.84864241110333616</c:v>
                </c:pt>
                <c:pt idx="243">
                  <c:v>0.84865295038984634</c:v>
                </c:pt>
                <c:pt idx="244">
                  <c:v>0.84862448172302662</c:v>
                </c:pt>
                <c:pt idx="245">
                  <c:v>0.84872024562460735</c:v>
                </c:pt>
                <c:pt idx="246">
                  <c:v>0.84885075710742974</c:v>
                </c:pt>
                <c:pt idx="247">
                  <c:v>0.84887285923936195</c:v>
                </c:pt>
                <c:pt idx="248">
                  <c:v>0.8485815750989445</c:v>
                </c:pt>
                <c:pt idx="249">
                  <c:v>0.8485103511668135</c:v>
                </c:pt>
                <c:pt idx="250">
                  <c:v>0.84876686751831065</c:v>
                </c:pt>
                <c:pt idx="251">
                  <c:v>0.84813259826467491</c:v>
                </c:pt>
                <c:pt idx="252">
                  <c:v>0.84784885263656296</c:v>
                </c:pt>
                <c:pt idx="253">
                  <c:v>0.84822666763432764</c:v>
                </c:pt>
                <c:pt idx="254">
                  <c:v>0.84849760085325154</c:v>
                </c:pt>
                <c:pt idx="255">
                  <c:v>0.84886351182390418</c:v>
                </c:pt>
                <c:pt idx="256">
                  <c:v>0.84906396048407462</c:v>
                </c:pt>
                <c:pt idx="257">
                  <c:v>0.84864257039034463</c:v>
                </c:pt>
                <c:pt idx="258">
                  <c:v>0.84836861478770509</c:v>
                </c:pt>
                <c:pt idx="259">
                  <c:v>0.84834391682690002</c:v>
                </c:pt>
                <c:pt idx="260">
                  <c:v>0.84848040815511894</c:v>
                </c:pt>
                <c:pt idx="261">
                  <c:v>0.84872999108252312</c:v>
                </c:pt>
                <c:pt idx="262">
                  <c:v>0.84875664456069233</c:v>
                </c:pt>
                <c:pt idx="263">
                  <c:v>0.84846344099068338</c:v>
                </c:pt>
                <c:pt idx="264">
                  <c:v>0.8485307308109844</c:v>
                </c:pt>
                <c:pt idx="265">
                  <c:v>0.84853650983969409</c:v>
                </c:pt>
                <c:pt idx="266">
                  <c:v>0.84833334937341687</c:v>
                </c:pt>
                <c:pt idx="267">
                  <c:v>0.84810622026090432</c:v>
                </c:pt>
                <c:pt idx="268">
                  <c:v>0.84826671573442158</c:v>
                </c:pt>
                <c:pt idx="269">
                  <c:v>0.84862039304739223</c:v>
                </c:pt>
                <c:pt idx="270">
                  <c:v>0.84857665156569262</c:v>
                </c:pt>
                <c:pt idx="271">
                  <c:v>0.84852307666504478</c:v>
                </c:pt>
                <c:pt idx="272">
                  <c:v>0.84840074242553365</c:v>
                </c:pt>
                <c:pt idx="273">
                  <c:v>0.84813629826001424</c:v>
                </c:pt>
                <c:pt idx="274">
                  <c:v>0.8483815879344625</c:v>
                </c:pt>
                <c:pt idx="275">
                  <c:v>0.84868579266991595</c:v>
                </c:pt>
                <c:pt idx="276">
                  <c:v>0.84865549515141336</c:v>
                </c:pt>
                <c:pt idx="277">
                  <c:v>0.84838191204681224</c:v>
                </c:pt>
                <c:pt idx="278">
                  <c:v>0.84840415747268261</c:v>
                </c:pt>
                <c:pt idx="279">
                  <c:v>0.84871804507714166</c:v>
                </c:pt>
                <c:pt idx="280">
                  <c:v>0.84844592091810445</c:v>
                </c:pt>
                <c:pt idx="281">
                  <c:v>0.84851159915852514</c:v>
                </c:pt>
                <c:pt idx="282">
                  <c:v>0.8487578283773447</c:v>
                </c:pt>
                <c:pt idx="283">
                  <c:v>0.84845073297211682</c:v>
                </c:pt>
                <c:pt idx="284">
                  <c:v>0.84854687882794111</c:v>
                </c:pt>
                <c:pt idx="285">
                  <c:v>0.84882937512271361</c:v>
                </c:pt>
                <c:pt idx="286">
                  <c:v>0.84883018803792964</c:v>
                </c:pt>
                <c:pt idx="287">
                  <c:v>0.84857654011741457</c:v>
                </c:pt>
                <c:pt idx="288">
                  <c:v>0.84845630373747949</c:v>
                </c:pt>
                <c:pt idx="289">
                  <c:v>0.84861265497193006</c:v>
                </c:pt>
                <c:pt idx="290">
                  <c:v>0.84837434731624617</c:v>
                </c:pt>
                <c:pt idx="291">
                  <c:v>0.8482833776370079</c:v>
                </c:pt>
                <c:pt idx="292">
                  <c:v>0.8484681043623391</c:v>
                </c:pt>
                <c:pt idx="293">
                  <c:v>0.84855484099353162</c:v>
                </c:pt>
                <c:pt idx="294">
                  <c:v>0.84861013741071289</c:v>
                </c:pt>
                <c:pt idx="295">
                  <c:v>0.84854262925623236</c:v>
                </c:pt>
                <c:pt idx="296">
                  <c:v>0.84822432028329475</c:v>
                </c:pt>
                <c:pt idx="297">
                  <c:v>0.84815315868589214</c:v>
                </c:pt>
                <c:pt idx="298">
                  <c:v>0.84823991264179999</c:v>
                </c:pt>
                <c:pt idx="299">
                  <c:v>0.84830402476100619</c:v>
                </c:pt>
                <c:pt idx="300">
                  <c:v>0.84849425351189212</c:v>
                </c:pt>
                <c:pt idx="301">
                  <c:v>0.84865656220860963</c:v>
                </c:pt>
                <c:pt idx="302">
                  <c:v>0.84866639179703951</c:v>
                </c:pt>
                <c:pt idx="303">
                  <c:v>0.84846959063769289</c:v>
                </c:pt>
                <c:pt idx="304">
                  <c:v>0.84828382346505804</c:v>
                </c:pt>
                <c:pt idx="305">
                  <c:v>0.84817189442958341</c:v>
                </c:pt>
                <c:pt idx="306">
                  <c:v>0.84804708124471861</c:v>
                </c:pt>
                <c:pt idx="307">
                  <c:v>0.84819170033549396</c:v>
                </c:pt>
                <c:pt idx="308">
                  <c:v>0.84841798107310551</c:v>
                </c:pt>
                <c:pt idx="309">
                  <c:v>0.84838032063010871</c:v>
                </c:pt>
                <c:pt idx="310">
                  <c:v>0.84829538286692319</c:v>
                </c:pt>
                <c:pt idx="311">
                  <c:v>0.8482600191373183</c:v>
                </c:pt>
                <c:pt idx="312">
                  <c:v>0.84830481689063963</c:v>
                </c:pt>
                <c:pt idx="313">
                  <c:v>0.84828314838392949</c:v>
                </c:pt>
                <c:pt idx="314">
                  <c:v>0.84822257741497065</c:v>
                </c:pt>
                <c:pt idx="315">
                  <c:v>0.84815349303902066</c:v>
                </c:pt>
                <c:pt idx="316">
                  <c:v>0.84808674755396907</c:v>
                </c:pt>
                <c:pt idx="317">
                  <c:v>0.84815035750861179</c:v>
                </c:pt>
                <c:pt idx="318">
                  <c:v>0.84835670866128088</c:v>
                </c:pt>
                <c:pt idx="319">
                  <c:v>0.84863285963660762</c:v>
                </c:pt>
                <c:pt idx="320">
                  <c:v>0.84855761213674363</c:v>
                </c:pt>
                <c:pt idx="321">
                  <c:v>0.84834184754005026</c:v>
                </c:pt>
                <c:pt idx="322">
                  <c:v>0.84830026904335576</c:v>
                </c:pt>
                <c:pt idx="323">
                  <c:v>0.84820406639325163</c:v>
                </c:pt>
                <c:pt idx="324">
                  <c:v>0.84820081227625665</c:v>
                </c:pt>
                <c:pt idx="325">
                  <c:v>0.84835015200265551</c:v>
                </c:pt>
                <c:pt idx="326">
                  <c:v>0.84845374056699219</c:v>
                </c:pt>
                <c:pt idx="327">
                  <c:v>0.84846743644601264</c:v>
                </c:pt>
                <c:pt idx="328">
                  <c:v>0.84844186530900401</c:v>
                </c:pt>
                <c:pt idx="329">
                  <c:v>0.84853829118976587</c:v>
                </c:pt>
                <c:pt idx="330">
                  <c:v>0.84857071993417765</c:v>
                </c:pt>
                <c:pt idx="331">
                  <c:v>0.84854469400349608</c:v>
                </c:pt>
                <c:pt idx="332">
                  <c:v>0.84852635311479463</c:v>
                </c:pt>
                <c:pt idx="333">
                  <c:v>0.84844864790608165</c:v>
                </c:pt>
                <c:pt idx="334">
                  <c:v>0.84835505143136003</c:v>
                </c:pt>
                <c:pt idx="335">
                  <c:v>0.84832775143081685</c:v>
                </c:pt>
                <c:pt idx="336">
                  <c:v>0.84857482431495168</c:v>
                </c:pt>
                <c:pt idx="337">
                  <c:v>0.84867002755873011</c:v>
                </c:pt>
                <c:pt idx="338">
                  <c:v>0.84851101934413575</c:v>
                </c:pt>
                <c:pt idx="339">
                  <c:v>0.848464274909837</c:v>
                </c:pt>
                <c:pt idx="340">
                  <c:v>0.84834040711398651</c:v>
                </c:pt>
                <c:pt idx="341">
                  <c:v>0.8482383423942006</c:v>
                </c:pt>
                <c:pt idx="342">
                  <c:v>0.84836800460460005</c:v>
                </c:pt>
                <c:pt idx="343">
                  <c:v>0.84841373502917461</c:v>
                </c:pt>
                <c:pt idx="344">
                  <c:v>0.8483932874838469</c:v>
                </c:pt>
                <c:pt idx="345">
                  <c:v>0.8483894660696456</c:v>
                </c:pt>
                <c:pt idx="346">
                  <c:v>0.8484497356479026</c:v>
                </c:pt>
                <c:pt idx="347">
                  <c:v>0.8485061204094495</c:v>
                </c:pt>
                <c:pt idx="348">
                  <c:v>0.84851771140698451</c:v>
                </c:pt>
                <c:pt idx="349">
                  <c:v>0.84848303007856962</c:v>
                </c:pt>
                <c:pt idx="350">
                  <c:v>0.84854294910988814</c:v>
                </c:pt>
                <c:pt idx="351">
                  <c:v>0.84862411598495702</c:v>
                </c:pt>
                <c:pt idx="352">
                  <c:v>0.84851489134840863</c:v>
                </c:pt>
                <c:pt idx="353">
                  <c:v>0.84846214347931026</c:v>
                </c:pt>
                <c:pt idx="354">
                  <c:v>0.84846234368476459</c:v>
                </c:pt>
                <c:pt idx="355">
                  <c:v>0.84846448471804359</c:v>
                </c:pt>
                <c:pt idx="356">
                  <c:v>0.8485149163892366</c:v>
                </c:pt>
                <c:pt idx="357">
                  <c:v>0.84864101806931813</c:v>
                </c:pt>
                <c:pt idx="358">
                  <c:v>0.8487702085841089</c:v>
                </c:pt>
                <c:pt idx="359">
                  <c:v>0.84856434722664309</c:v>
                </c:pt>
                <c:pt idx="360">
                  <c:v>0.84854462726193369</c:v>
                </c:pt>
                <c:pt idx="361">
                  <c:v>0.84870643921762368</c:v>
                </c:pt>
                <c:pt idx="362">
                  <c:v>0.8486531262860656</c:v>
                </c:pt>
                <c:pt idx="363">
                  <c:v>0.84862299204112102</c:v>
                </c:pt>
                <c:pt idx="364">
                  <c:v>0.84869244153911505</c:v>
                </c:pt>
                <c:pt idx="365">
                  <c:v>0.84886369899562453</c:v>
                </c:pt>
                <c:pt idx="366">
                  <c:v>0.84894482986145892</c:v>
                </c:pt>
                <c:pt idx="367">
                  <c:v>0.84893731850081666</c:v>
                </c:pt>
                <c:pt idx="368">
                  <c:v>0.84886601116253568</c:v>
                </c:pt>
                <c:pt idx="369">
                  <c:v>0.84874144545528596</c:v>
                </c:pt>
                <c:pt idx="370">
                  <c:v>0.84868834004420002</c:v>
                </c:pt>
                <c:pt idx="371">
                  <c:v>0.84872091443385789</c:v>
                </c:pt>
                <c:pt idx="372">
                  <c:v>0.8487603129727016</c:v>
                </c:pt>
                <c:pt idx="373">
                  <c:v>0.84886042480892843</c:v>
                </c:pt>
                <c:pt idx="374">
                  <c:v>0.8489743309090686</c:v>
                </c:pt>
                <c:pt idx="375">
                  <c:v>0.84902666732638365</c:v>
                </c:pt>
                <c:pt idx="376">
                  <c:v>0.84892553288860695</c:v>
                </c:pt>
                <c:pt idx="377">
                  <c:v>0.84898363282484901</c:v>
                </c:pt>
                <c:pt idx="378">
                  <c:v>0.84927275596531759</c:v>
                </c:pt>
                <c:pt idx="379">
                  <c:v>0.84921804808959855</c:v>
                </c:pt>
                <c:pt idx="380">
                  <c:v>0.84909672910594058</c:v>
                </c:pt>
                <c:pt idx="381">
                  <c:v>0.84908513065198365</c:v>
                </c:pt>
                <c:pt idx="382">
                  <c:v>0.84930717325364669</c:v>
                </c:pt>
                <c:pt idx="383">
                  <c:v>0.84933996486851671</c:v>
                </c:pt>
                <c:pt idx="384">
                  <c:v>0.84923346950488265</c:v>
                </c:pt>
                <c:pt idx="385">
                  <c:v>0.84918051937052264</c:v>
                </c:pt>
                <c:pt idx="386">
                  <c:v>0.84930360302883423</c:v>
                </c:pt>
                <c:pt idx="387">
                  <c:v>0.84946265983700009</c:v>
                </c:pt>
                <c:pt idx="388">
                  <c:v>0.84954982760077724</c:v>
                </c:pt>
                <c:pt idx="389">
                  <c:v>0.84957694547035656</c:v>
                </c:pt>
                <c:pt idx="390">
                  <c:v>0.84951680850175026</c:v>
                </c:pt>
                <c:pt idx="391">
                  <c:v>0.84946798654699507</c:v>
                </c:pt>
                <c:pt idx="392">
                  <c:v>0.8496223786497219</c:v>
                </c:pt>
                <c:pt idx="393">
                  <c:v>0.84967788478444162</c:v>
                </c:pt>
                <c:pt idx="394">
                  <c:v>0.84961603813113662</c:v>
                </c:pt>
                <c:pt idx="395">
                  <c:v>0.84952390789206556</c:v>
                </c:pt>
                <c:pt idx="396">
                  <c:v>0.84963003968190065</c:v>
                </c:pt>
                <c:pt idx="397">
                  <c:v>0.84967807565772036</c:v>
                </c:pt>
                <c:pt idx="398">
                  <c:v>0.84959589126866175</c:v>
                </c:pt>
                <c:pt idx="399">
                  <c:v>0.84974515755344282</c:v>
                </c:pt>
                <c:pt idx="400">
                  <c:v>0.84983595983329863</c:v>
                </c:pt>
                <c:pt idx="401">
                  <c:v>0.84980599927075184</c:v>
                </c:pt>
                <c:pt idx="402">
                  <c:v>0.84972517761313759</c:v>
                </c:pt>
                <c:pt idx="403">
                  <c:v>0.84981673825049264</c:v>
                </c:pt>
                <c:pt idx="404">
                  <c:v>0.84990152512827999</c:v>
                </c:pt>
                <c:pt idx="405">
                  <c:v>0.84981860036281465</c:v>
                </c:pt>
                <c:pt idx="406">
                  <c:v>0.84990331269269914</c:v>
                </c:pt>
                <c:pt idx="407">
                  <c:v>0.84998131119205544</c:v>
                </c:pt>
                <c:pt idx="408">
                  <c:v>0.84997446373310315</c:v>
                </c:pt>
                <c:pt idx="409">
                  <c:v>0.84998024057136767</c:v>
                </c:pt>
                <c:pt idx="410">
                  <c:v>0.84991833781314963</c:v>
                </c:pt>
                <c:pt idx="411">
                  <c:v>0.84987832762980331</c:v>
                </c:pt>
                <c:pt idx="412">
                  <c:v>0.85000994111384964</c:v>
                </c:pt>
                <c:pt idx="413">
                  <c:v>0.85015953412223799</c:v>
                </c:pt>
                <c:pt idx="414">
                  <c:v>0.85028204860112078</c:v>
                </c:pt>
                <c:pt idx="415">
                  <c:v>0.85033616184339056</c:v>
                </c:pt>
                <c:pt idx="416">
                  <c:v>0.85019740926628662</c:v>
                </c:pt>
                <c:pt idx="417">
                  <c:v>0.85017067107061162</c:v>
                </c:pt>
                <c:pt idx="418">
                  <c:v>0.85030893607807256</c:v>
                </c:pt>
                <c:pt idx="419">
                  <c:v>0.85038726727748815</c:v>
                </c:pt>
                <c:pt idx="420">
                  <c:v>0.8504453434211201</c:v>
                </c:pt>
                <c:pt idx="421">
                  <c:v>0.85050058017743457</c:v>
                </c:pt>
                <c:pt idx="422">
                  <c:v>0.85056748979872876</c:v>
                </c:pt>
                <c:pt idx="423">
                  <c:v>0.85064773027629204</c:v>
                </c:pt>
                <c:pt idx="424">
                  <c:v>0.85059742794386672</c:v>
                </c:pt>
                <c:pt idx="425">
                  <c:v>0.85042278651652692</c:v>
                </c:pt>
                <c:pt idx="426">
                  <c:v>0.85052471336641633</c:v>
                </c:pt>
                <c:pt idx="427">
                  <c:v>0.85055813764879451</c:v>
                </c:pt>
                <c:pt idx="428">
                  <c:v>0.85049924079206407</c:v>
                </c:pt>
                <c:pt idx="429">
                  <c:v>0.85053963071297767</c:v>
                </c:pt>
                <c:pt idx="430">
                  <c:v>0.85067686485786853</c:v>
                </c:pt>
                <c:pt idx="431">
                  <c:v>0.85075913930839475</c:v>
                </c:pt>
                <c:pt idx="432">
                  <c:v>0.85068549252047521</c:v>
                </c:pt>
                <c:pt idx="433">
                  <c:v>0.85078044172903122</c:v>
                </c:pt>
                <c:pt idx="434">
                  <c:v>0.85074499653443414</c:v>
                </c:pt>
                <c:pt idx="435">
                  <c:v>0.85055782294960469</c:v>
                </c:pt>
                <c:pt idx="436">
                  <c:v>0.85065379439530264</c:v>
                </c:pt>
                <c:pt idx="437">
                  <c:v>0.85090237381150013</c:v>
                </c:pt>
                <c:pt idx="438">
                  <c:v>0.85108199231536563</c:v>
                </c:pt>
                <c:pt idx="439">
                  <c:v>0.85096159077606348</c:v>
                </c:pt>
                <c:pt idx="440">
                  <c:v>0.85091538355068164</c:v>
                </c:pt>
                <c:pt idx="441">
                  <c:v>0.85091197925291806</c:v>
                </c:pt>
                <c:pt idx="442">
                  <c:v>0.85090335390452065</c:v>
                </c:pt>
                <c:pt idx="443">
                  <c:v>0.85097363134528536</c:v>
                </c:pt>
                <c:pt idx="444">
                  <c:v>0.85097082002945745</c:v>
                </c:pt>
                <c:pt idx="445">
                  <c:v>0.8509322168877671</c:v>
                </c:pt>
                <c:pt idx="446">
                  <c:v>0.85105289559960262</c:v>
                </c:pt>
                <c:pt idx="447">
                  <c:v>0.85105505939446413</c:v>
                </c:pt>
                <c:pt idx="448">
                  <c:v>0.85102232048835369</c:v>
                </c:pt>
                <c:pt idx="449">
                  <c:v>0.85107379799035254</c:v>
                </c:pt>
                <c:pt idx="450">
                  <c:v>0.85099466518814781</c:v>
                </c:pt>
                <c:pt idx="451">
                  <c:v>0.85099031556780591</c:v>
                </c:pt>
                <c:pt idx="452">
                  <c:v>0.8510966060942855</c:v>
                </c:pt>
                <c:pt idx="453">
                  <c:v>0.85104560556433506</c:v>
                </c:pt>
                <c:pt idx="454">
                  <c:v>0.85099943264615152</c:v>
                </c:pt>
                <c:pt idx="455">
                  <c:v>0.85100257882218322</c:v>
                </c:pt>
                <c:pt idx="456">
                  <c:v>0.85104855468351936</c:v>
                </c:pt>
                <c:pt idx="457">
                  <c:v>0.85105496106462541</c:v>
                </c:pt>
                <c:pt idx="458">
                  <c:v>0.85108922944273124</c:v>
                </c:pt>
                <c:pt idx="459">
                  <c:v>0.85118638076813258</c:v>
                </c:pt>
                <c:pt idx="460">
                  <c:v>0.85125718420677443</c:v>
                </c:pt>
                <c:pt idx="461">
                  <c:v>0.85123822001385863</c:v>
                </c:pt>
                <c:pt idx="462">
                  <c:v>0.85114217661298364</c:v>
                </c:pt>
                <c:pt idx="463">
                  <c:v>0.85104768258558361</c:v>
                </c:pt>
                <c:pt idx="464">
                  <c:v>0.85104345627856892</c:v>
                </c:pt>
                <c:pt idx="465">
                  <c:v>0.85109416155441064</c:v>
                </c:pt>
                <c:pt idx="466">
                  <c:v>0.85113719701793922</c:v>
                </c:pt>
                <c:pt idx="467">
                  <c:v>0.85114221820258529</c:v>
                </c:pt>
                <c:pt idx="468">
                  <c:v>0.85119675872068912</c:v>
                </c:pt>
                <c:pt idx="469">
                  <c:v>0.85128945093279162</c:v>
                </c:pt>
                <c:pt idx="470">
                  <c:v>0.85127637627120001</c:v>
                </c:pt>
                <c:pt idx="471">
                  <c:v>0.85119942231996226</c:v>
                </c:pt>
                <c:pt idx="472">
                  <c:v>0.85116056477419022</c:v>
                </c:pt>
                <c:pt idx="473">
                  <c:v>0.85124600358978952</c:v>
                </c:pt>
                <c:pt idx="474">
                  <c:v>0.85122787616139972</c:v>
                </c:pt>
                <c:pt idx="475">
                  <c:v>0.85124068046323964</c:v>
                </c:pt>
                <c:pt idx="476">
                  <c:v>0.85134207573150211</c:v>
                </c:pt>
                <c:pt idx="477">
                  <c:v>0.85137095371053095</c:v>
                </c:pt>
                <c:pt idx="478">
                  <c:v>0.85139541229447901</c:v>
                </c:pt>
                <c:pt idx="479">
                  <c:v>0.85139099789164152</c:v>
                </c:pt>
                <c:pt idx="480">
                  <c:v>0.85131172530941235</c:v>
                </c:pt>
                <c:pt idx="481">
                  <c:v>0.85139538088025057</c:v>
                </c:pt>
                <c:pt idx="482">
                  <c:v>0.85146445637031365</c:v>
                </c:pt>
                <c:pt idx="483">
                  <c:v>0.85139848839501864</c:v>
                </c:pt>
                <c:pt idx="484">
                  <c:v>0.85144415976742227</c:v>
                </c:pt>
                <c:pt idx="485">
                  <c:v>0.85136611978333487</c:v>
                </c:pt>
                <c:pt idx="486">
                  <c:v>0.85126507634321458</c:v>
                </c:pt>
                <c:pt idx="487">
                  <c:v>0.85149201841961764</c:v>
                </c:pt>
                <c:pt idx="488">
                  <c:v>0.85153369417192037</c:v>
                </c:pt>
                <c:pt idx="489">
                  <c:v>0.85151662423786056</c:v>
                </c:pt>
                <c:pt idx="490">
                  <c:v>0.85161785643390231</c:v>
                </c:pt>
                <c:pt idx="491">
                  <c:v>0.85162008315635085</c:v>
                </c:pt>
                <c:pt idx="492">
                  <c:v>0.85145949150639355</c:v>
                </c:pt>
                <c:pt idx="493">
                  <c:v>0.85126881225053186</c:v>
                </c:pt>
                <c:pt idx="494">
                  <c:v>0.8514038039393047</c:v>
                </c:pt>
                <c:pt idx="495">
                  <c:v>0.85167218260145272</c:v>
                </c:pt>
                <c:pt idx="496">
                  <c:v>0.85180631622514935</c:v>
                </c:pt>
                <c:pt idx="497">
                  <c:v>0.85162995747837211</c:v>
                </c:pt>
                <c:pt idx="498">
                  <c:v>0.851618966134847</c:v>
                </c:pt>
                <c:pt idx="499">
                  <c:v>0.85160792971641286</c:v>
                </c:pt>
                <c:pt idx="500">
                  <c:v>0.85154124573182743</c:v>
                </c:pt>
                <c:pt idx="501">
                  <c:v>0.85159312172614765</c:v>
                </c:pt>
                <c:pt idx="502">
                  <c:v>0.85169125479445784</c:v>
                </c:pt>
                <c:pt idx="503">
                  <c:v>0.85177303016150396</c:v>
                </c:pt>
                <c:pt idx="504">
                  <c:v>0.8517748970146185</c:v>
                </c:pt>
                <c:pt idx="505">
                  <c:v>0.85164280181799068</c:v>
                </c:pt>
                <c:pt idx="506">
                  <c:v>0.85156464865795956</c:v>
                </c:pt>
                <c:pt idx="507">
                  <c:v>0.851617546922813</c:v>
                </c:pt>
                <c:pt idx="508">
                  <c:v>0.85162759964159218</c:v>
                </c:pt>
                <c:pt idx="509">
                  <c:v>0.85157297680513722</c:v>
                </c:pt>
                <c:pt idx="510">
                  <c:v>0.85149285063554736</c:v>
                </c:pt>
                <c:pt idx="511">
                  <c:v>0.85146607623445569</c:v>
                </c:pt>
                <c:pt idx="512">
                  <c:v>0.85151759853238151</c:v>
                </c:pt>
                <c:pt idx="513">
                  <c:v>0.85161811183068581</c:v>
                </c:pt>
                <c:pt idx="514">
                  <c:v>0.85171033777315563</c:v>
                </c:pt>
                <c:pt idx="515">
                  <c:v>0.85169148616105761</c:v>
                </c:pt>
                <c:pt idx="516">
                  <c:v>0.85159453097016535</c:v>
                </c:pt>
                <c:pt idx="517">
                  <c:v>0.85150741275292352</c:v>
                </c:pt>
                <c:pt idx="518">
                  <c:v>0.85154746889998223</c:v>
                </c:pt>
                <c:pt idx="519">
                  <c:v>0.85168964358160981</c:v>
                </c:pt>
                <c:pt idx="520">
                  <c:v>0.8516234485380807</c:v>
                </c:pt>
                <c:pt idx="521">
                  <c:v>0.85129642323948462</c:v>
                </c:pt>
                <c:pt idx="522">
                  <c:v>0.85150653791524256</c:v>
                </c:pt>
                <c:pt idx="523">
                  <c:v>0.85162052827512746</c:v>
                </c:pt>
                <c:pt idx="524">
                  <c:v>0.85153903197721359</c:v>
                </c:pt>
                <c:pt idx="525">
                  <c:v>0.85152973002282895</c:v>
                </c:pt>
                <c:pt idx="526">
                  <c:v>0.85170503378967288</c:v>
                </c:pt>
                <c:pt idx="527">
                  <c:v>0.85178238839153353</c:v>
                </c:pt>
                <c:pt idx="528">
                  <c:v>0.85158673464773949</c:v>
                </c:pt>
                <c:pt idx="529">
                  <c:v>0.85149368182852003</c:v>
                </c:pt>
                <c:pt idx="530">
                  <c:v>0.85147676900553659</c:v>
                </c:pt>
                <c:pt idx="531">
                  <c:v>0.8514847511130087</c:v>
                </c:pt>
                <c:pt idx="532">
                  <c:v>0.85144407318157556</c:v>
                </c:pt>
                <c:pt idx="533">
                  <c:v>0.85141942377381064</c:v>
                </c:pt>
                <c:pt idx="534">
                  <c:v>0.85142538930664757</c:v>
                </c:pt>
                <c:pt idx="535">
                  <c:v>0.85146898531628556</c:v>
                </c:pt>
                <c:pt idx="536">
                  <c:v>0.85158371491383922</c:v>
                </c:pt>
                <c:pt idx="537">
                  <c:v>0.85163391453892001</c:v>
                </c:pt>
                <c:pt idx="538">
                  <c:v>0.85152575508804962</c:v>
                </c:pt>
                <c:pt idx="539">
                  <c:v>0.85122307173763156</c:v>
                </c:pt>
                <c:pt idx="540">
                  <c:v>0.85117603329240377</c:v>
                </c:pt>
                <c:pt idx="541">
                  <c:v>0.85123289435119964</c:v>
                </c:pt>
                <c:pt idx="542">
                  <c:v>0.85120151716611858</c:v>
                </c:pt>
                <c:pt idx="543">
                  <c:v>0.85125055736711264</c:v>
                </c:pt>
                <c:pt idx="544">
                  <c:v>0.85126271770271622</c:v>
                </c:pt>
                <c:pt idx="545">
                  <c:v>0.85119683244249977</c:v>
                </c:pt>
                <c:pt idx="546">
                  <c:v>0.8510860083116224</c:v>
                </c:pt>
                <c:pt idx="547">
                  <c:v>0.851140734805093</c:v>
                </c:pt>
                <c:pt idx="548">
                  <c:v>0.85108303072583802</c:v>
                </c:pt>
                <c:pt idx="549">
                  <c:v>0.85078445174969963</c:v>
                </c:pt>
                <c:pt idx="550">
                  <c:v>0.8509971475239676</c:v>
                </c:pt>
                <c:pt idx="551">
                  <c:v>0.85113008340276719</c:v>
                </c:pt>
                <c:pt idx="552">
                  <c:v>0.85099609229531215</c:v>
                </c:pt>
                <c:pt idx="553">
                  <c:v>0.85075859731902703</c:v>
                </c:pt>
                <c:pt idx="554">
                  <c:v>0.85065409472356979</c:v>
                </c:pt>
                <c:pt idx="555">
                  <c:v>0.85055086699086968</c:v>
                </c:pt>
                <c:pt idx="556">
                  <c:v>0.8503749452673125</c:v>
                </c:pt>
                <c:pt idx="557">
                  <c:v>0.85052988106814975</c:v>
                </c:pt>
                <c:pt idx="558">
                  <c:v>0.85063607633325988</c:v>
                </c:pt>
                <c:pt idx="559">
                  <c:v>0.85055613043969369</c:v>
                </c:pt>
                <c:pt idx="560">
                  <c:v>0.85035873291473463</c:v>
                </c:pt>
                <c:pt idx="561">
                  <c:v>0.85032836049134786</c:v>
                </c:pt>
                <c:pt idx="562">
                  <c:v>0.85033073569155493</c:v>
                </c:pt>
                <c:pt idx="563">
                  <c:v>0.85022215986529159</c:v>
                </c:pt>
                <c:pt idx="564">
                  <c:v>0.85009568030120064</c:v>
                </c:pt>
                <c:pt idx="565">
                  <c:v>0.84979413933476</c:v>
                </c:pt>
                <c:pt idx="566">
                  <c:v>0.84956071794519261</c:v>
                </c:pt>
                <c:pt idx="567">
                  <c:v>0.84982083123157937</c:v>
                </c:pt>
                <c:pt idx="568">
                  <c:v>0.84958016358297228</c:v>
                </c:pt>
                <c:pt idx="569">
                  <c:v>0.84939038406792178</c:v>
                </c:pt>
                <c:pt idx="570">
                  <c:v>0.84961502409274103</c:v>
                </c:pt>
                <c:pt idx="571">
                  <c:v>0.84948641569498062</c:v>
                </c:pt>
                <c:pt idx="572">
                  <c:v>0.84933400589410868</c:v>
                </c:pt>
                <c:pt idx="573">
                  <c:v>0.84923236363547205</c:v>
                </c:pt>
                <c:pt idx="574">
                  <c:v>0.84912257733233909</c:v>
                </c:pt>
                <c:pt idx="575">
                  <c:v>0.84888179886507675</c:v>
                </c:pt>
                <c:pt idx="576">
                  <c:v>0.84877130773772569</c:v>
                </c:pt>
                <c:pt idx="577">
                  <c:v>0.84883627095515568</c:v>
                </c:pt>
                <c:pt idx="578">
                  <c:v>0.84850302981522085</c:v>
                </c:pt>
                <c:pt idx="579">
                  <c:v>0.84850019433960644</c:v>
                </c:pt>
                <c:pt idx="580">
                  <c:v>0.84857044289130479</c:v>
                </c:pt>
                <c:pt idx="581">
                  <c:v>0.84816070016407363</c:v>
                </c:pt>
                <c:pt idx="582">
                  <c:v>0.84808377410629787</c:v>
                </c:pt>
                <c:pt idx="583">
                  <c:v>0.84832769426888566</c:v>
                </c:pt>
                <c:pt idx="584">
                  <c:v>0.84868820141012358</c:v>
                </c:pt>
                <c:pt idx="585">
                  <c:v>0.84877765314593512</c:v>
                </c:pt>
                <c:pt idx="586">
                  <c:v>0.84887204016013562</c:v>
                </c:pt>
                <c:pt idx="587">
                  <c:v>0.84904143875022464</c:v>
                </c:pt>
                <c:pt idx="588">
                  <c:v>0.84923073128735649</c:v>
                </c:pt>
                <c:pt idx="589">
                  <c:v>0.8490722815302405</c:v>
                </c:pt>
                <c:pt idx="590">
                  <c:v>0.8489283358527876</c:v>
                </c:pt>
                <c:pt idx="591">
                  <c:v>0.84907560178439223</c:v>
                </c:pt>
                <c:pt idx="592">
                  <c:v>0.84962153051375555</c:v>
                </c:pt>
                <c:pt idx="593">
                  <c:v>0.84995527137960181</c:v>
                </c:pt>
                <c:pt idx="594">
                  <c:v>0.84993690774551289</c:v>
                </c:pt>
                <c:pt idx="595">
                  <c:v>0.84969967904746835</c:v>
                </c:pt>
                <c:pt idx="596">
                  <c:v>0.84982379859847834</c:v>
                </c:pt>
                <c:pt idx="597">
                  <c:v>0.84984703030588427</c:v>
                </c:pt>
                <c:pt idx="598">
                  <c:v>0.84974409113172333</c:v>
                </c:pt>
                <c:pt idx="599">
                  <c:v>0.84991170891058065</c:v>
                </c:pt>
                <c:pt idx="600">
                  <c:v>0.85014608023749572</c:v>
                </c:pt>
                <c:pt idx="601">
                  <c:v>0.85026843679625552</c:v>
                </c:pt>
                <c:pt idx="602">
                  <c:v>0.85022688021509363</c:v>
                </c:pt>
                <c:pt idx="603">
                  <c:v>0.85034041881335864</c:v>
                </c:pt>
                <c:pt idx="604">
                  <c:v>0.85041475941659994</c:v>
                </c:pt>
                <c:pt idx="605">
                  <c:v>0.85046679282893956</c:v>
                </c:pt>
                <c:pt idx="606">
                  <c:v>0.85061659812859813</c:v>
                </c:pt>
                <c:pt idx="607">
                  <c:v>0.85059192814216389</c:v>
                </c:pt>
                <c:pt idx="608">
                  <c:v>0.85045693886813034</c:v>
                </c:pt>
                <c:pt idx="609">
                  <c:v>0.85036424736870864</c:v>
                </c:pt>
                <c:pt idx="610">
                  <c:v>0.85056126993090153</c:v>
                </c:pt>
                <c:pt idx="611">
                  <c:v>0.85081013101436442</c:v>
                </c:pt>
                <c:pt idx="612">
                  <c:v>0.85081335882774956</c:v>
                </c:pt>
                <c:pt idx="613">
                  <c:v>0.85043150526581979</c:v>
                </c:pt>
                <c:pt idx="614">
                  <c:v>0.85075509020242013</c:v>
                </c:pt>
                <c:pt idx="615">
                  <c:v>0.8508037007582675</c:v>
                </c:pt>
                <c:pt idx="616">
                  <c:v>0.85038851571040552</c:v>
                </c:pt>
                <c:pt idx="617">
                  <c:v>0.85060507608594405</c:v>
                </c:pt>
                <c:pt idx="618">
                  <c:v>0.8507962988577471</c:v>
                </c:pt>
                <c:pt idx="619">
                  <c:v>0.85074044332380183</c:v>
                </c:pt>
                <c:pt idx="620">
                  <c:v>0.85038990041582263</c:v>
                </c:pt>
                <c:pt idx="621">
                  <c:v>0.84980954157942035</c:v>
                </c:pt>
                <c:pt idx="622">
                  <c:v>0.84989524448762765</c:v>
                </c:pt>
                <c:pt idx="623">
                  <c:v>0.85061945145484152</c:v>
                </c:pt>
                <c:pt idx="624">
                  <c:v>0.85113154437161298</c:v>
                </c:pt>
                <c:pt idx="625">
                  <c:v>0.85113031021572405</c:v>
                </c:pt>
                <c:pt idx="626">
                  <c:v>0.85107439612850566</c:v>
                </c:pt>
                <c:pt idx="627">
                  <c:v>0.85118004203645703</c:v>
                </c:pt>
                <c:pt idx="628">
                  <c:v>0.85054449744601146</c:v>
                </c:pt>
                <c:pt idx="629">
                  <c:v>0.8504441782536567</c:v>
                </c:pt>
                <c:pt idx="630">
                  <c:v>0.85074243242832115</c:v>
                </c:pt>
                <c:pt idx="631">
                  <c:v>0.85067293147236633</c:v>
                </c:pt>
                <c:pt idx="632">
                  <c:v>0.85037593591982963</c:v>
                </c:pt>
                <c:pt idx="633">
                  <c:v>0.85044521080014979</c:v>
                </c:pt>
                <c:pt idx="634">
                  <c:v>0.85082836873182754</c:v>
                </c:pt>
                <c:pt idx="635">
                  <c:v>0.85047028594414553</c:v>
                </c:pt>
                <c:pt idx="636">
                  <c:v>0.85003907639303034</c:v>
                </c:pt>
                <c:pt idx="637">
                  <c:v>0.84986942602889992</c:v>
                </c:pt>
                <c:pt idx="638">
                  <c:v>0.85006145669499256</c:v>
                </c:pt>
                <c:pt idx="639">
                  <c:v>0.85017072787501102</c:v>
                </c:pt>
                <c:pt idx="640">
                  <c:v>0.85012130127772745</c:v>
                </c:pt>
                <c:pt idx="641">
                  <c:v>0.85022344139953143</c:v>
                </c:pt>
                <c:pt idx="642">
                  <c:v>0.85096784750306564</c:v>
                </c:pt>
                <c:pt idx="643">
                  <c:v>0.85075451610979735</c:v>
                </c:pt>
                <c:pt idx="644">
                  <c:v>0.85051804000992226</c:v>
                </c:pt>
                <c:pt idx="645">
                  <c:v>0.85079978069081086</c:v>
                </c:pt>
                <c:pt idx="646">
                  <c:v>0.85171523191028464</c:v>
                </c:pt>
                <c:pt idx="647">
                  <c:v>0.85183548417600063</c:v>
                </c:pt>
                <c:pt idx="648">
                  <c:v>0.85159518421801461</c:v>
                </c:pt>
                <c:pt idx="649">
                  <c:v>0.85100369155320565</c:v>
                </c:pt>
                <c:pt idx="650">
                  <c:v>0.85066861056458021</c:v>
                </c:pt>
                <c:pt idx="651">
                  <c:v>0.8497550967379236</c:v>
                </c:pt>
                <c:pt idx="652">
                  <c:v>0.84958561460446702</c:v>
                </c:pt>
                <c:pt idx="653">
                  <c:v>0.85027473632268946</c:v>
                </c:pt>
                <c:pt idx="654">
                  <c:v>0.85019238544492459</c:v>
                </c:pt>
                <c:pt idx="655">
                  <c:v>0.84957960261872434</c:v>
                </c:pt>
                <c:pt idx="656">
                  <c:v>0.84991628827901911</c:v>
                </c:pt>
                <c:pt idx="657">
                  <c:v>0.84947545279931747</c:v>
                </c:pt>
                <c:pt idx="658">
                  <c:v>0.84984845440141676</c:v>
                </c:pt>
                <c:pt idx="659">
                  <c:v>0.85070340991284144</c:v>
                </c:pt>
                <c:pt idx="660">
                  <c:v>0.85075694328608864</c:v>
                </c:pt>
                <c:pt idx="661">
                  <c:v>0.85100325829914614</c:v>
                </c:pt>
                <c:pt idx="662">
                  <c:v>0.85117017827734176</c:v>
                </c:pt>
                <c:pt idx="663">
                  <c:v>0.85116872222482964</c:v>
                </c:pt>
                <c:pt idx="664">
                  <c:v>0.85111366193563809</c:v>
                </c:pt>
                <c:pt idx="665">
                  <c:v>0.8510593800082481</c:v>
                </c:pt>
                <c:pt idx="666">
                  <c:v>0.85084878701360767</c:v>
                </c:pt>
                <c:pt idx="667">
                  <c:v>0.85063837338615933</c:v>
                </c:pt>
                <c:pt idx="668">
                  <c:v>0.85048427793510961</c:v>
                </c:pt>
                <c:pt idx="669">
                  <c:v>0.85022524991049064</c:v>
                </c:pt>
                <c:pt idx="670">
                  <c:v>0.84960695122808338</c:v>
                </c:pt>
                <c:pt idx="671">
                  <c:v>0.84911200724559799</c:v>
                </c:pt>
                <c:pt idx="672">
                  <c:v>0.84880567450240918</c:v>
                </c:pt>
                <c:pt idx="673">
                  <c:v>0.84857939036686625</c:v>
                </c:pt>
                <c:pt idx="674">
                  <c:v>0.84928172725484463</c:v>
                </c:pt>
                <c:pt idx="675">
                  <c:v>0.8497884585328046</c:v>
                </c:pt>
                <c:pt idx="676">
                  <c:v>0.84989758662472925</c:v>
                </c:pt>
                <c:pt idx="677">
                  <c:v>0.84993407845493874</c:v>
                </c:pt>
                <c:pt idx="678">
                  <c:v>0.84988141891392055</c:v>
                </c:pt>
                <c:pt idx="679">
                  <c:v>0.84959885702334592</c:v>
                </c:pt>
                <c:pt idx="680">
                  <c:v>0.84939009034021762</c:v>
                </c:pt>
                <c:pt idx="681">
                  <c:v>0.8487381447057738</c:v>
                </c:pt>
                <c:pt idx="682">
                  <c:v>0.84892907334376755</c:v>
                </c:pt>
                <c:pt idx="683">
                  <c:v>0.8496154075592558</c:v>
                </c:pt>
                <c:pt idx="684">
                  <c:v>0.84976374587043857</c:v>
                </c:pt>
                <c:pt idx="685">
                  <c:v>0.85041731842692259</c:v>
                </c:pt>
                <c:pt idx="686">
                  <c:v>0.85103231605220953</c:v>
                </c:pt>
                <c:pt idx="687">
                  <c:v>0.85062480691893039</c:v>
                </c:pt>
                <c:pt idx="688">
                  <c:v>0.85041768518721217</c:v>
                </c:pt>
                <c:pt idx="689">
                  <c:v>0.85022309533911355</c:v>
                </c:pt>
                <c:pt idx="690">
                  <c:v>0.85009262917123407</c:v>
                </c:pt>
                <c:pt idx="691">
                  <c:v>0.85034096365234912</c:v>
                </c:pt>
                <c:pt idx="692">
                  <c:v>0.85045704442994452</c:v>
                </c:pt>
                <c:pt idx="693">
                  <c:v>0.85044779133533066</c:v>
                </c:pt>
                <c:pt idx="694">
                  <c:v>0.85062994004734904</c:v>
                </c:pt>
                <c:pt idx="695">
                  <c:v>0.85083272612571792</c:v>
                </c:pt>
                <c:pt idx="696">
                  <c:v>0.85117446660811136</c:v>
                </c:pt>
                <c:pt idx="697">
                  <c:v>0.85108592557197382</c:v>
                </c:pt>
                <c:pt idx="698">
                  <c:v>0.85111013927150214</c:v>
                </c:pt>
                <c:pt idx="699">
                  <c:v>0.85103823148336444</c:v>
                </c:pt>
                <c:pt idx="700">
                  <c:v>0.85062176975466042</c:v>
                </c:pt>
                <c:pt idx="701">
                  <c:v>0.85052536219982389</c:v>
                </c:pt>
                <c:pt idx="702">
                  <c:v>0.85042126969360265</c:v>
                </c:pt>
                <c:pt idx="703">
                  <c:v>0.85052446709185991</c:v>
                </c:pt>
                <c:pt idx="704">
                  <c:v>0.85060475850628758</c:v>
                </c:pt>
                <c:pt idx="705">
                  <c:v>0.85054567816083027</c:v>
                </c:pt>
                <c:pt idx="706">
                  <c:v>0.85079119740774778</c:v>
                </c:pt>
                <c:pt idx="707">
                  <c:v>0.85107363981520545</c:v>
                </c:pt>
                <c:pt idx="708">
                  <c:v>0.85129243960786471</c:v>
                </c:pt>
                <c:pt idx="709">
                  <c:v>0.85138834369033667</c:v>
                </c:pt>
                <c:pt idx="710">
                  <c:v>0.8514801248238415</c:v>
                </c:pt>
                <c:pt idx="711">
                  <c:v>0.85151658395044338</c:v>
                </c:pt>
                <c:pt idx="712">
                  <c:v>0.8512348277606081</c:v>
                </c:pt>
                <c:pt idx="713">
                  <c:v>0.85122909473697805</c:v>
                </c:pt>
                <c:pt idx="714">
                  <c:v>0.85140769677094952</c:v>
                </c:pt>
                <c:pt idx="715">
                  <c:v>0.85153932529674559</c:v>
                </c:pt>
                <c:pt idx="716">
                  <c:v>0.8517409725664713</c:v>
                </c:pt>
                <c:pt idx="717">
                  <c:v>0.85189837962675763</c:v>
                </c:pt>
                <c:pt idx="718">
                  <c:v>0.85211842504222457</c:v>
                </c:pt>
                <c:pt idx="719">
                  <c:v>0.85225464863458456</c:v>
                </c:pt>
                <c:pt idx="720">
                  <c:v>0.85183418439597991</c:v>
                </c:pt>
                <c:pt idx="721">
                  <c:v>0.85141598985456457</c:v>
                </c:pt>
                <c:pt idx="722">
                  <c:v>0.85109936938872166</c:v>
                </c:pt>
                <c:pt idx="723">
                  <c:v>0.85058824658560461</c:v>
                </c:pt>
                <c:pt idx="724">
                  <c:v>0.85039304744849586</c:v>
                </c:pt>
                <c:pt idx="725">
                  <c:v>0.8506613933231143</c:v>
                </c:pt>
                <c:pt idx="726">
                  <c:v>0.85081570345599866</c:v>
                </c:pt>
                <c:pt idx="727">
                  <c:v>0.85102082902768361</c:v>
                </c:pt>
                <c:pt idx="728">
                  <c:v>0.85130597455141566</c:v>
                </c:pt>
                <c:pt idx="729">
                  <c:v>0.85177308975406052</c:v>
                </c:pt>
                <c:pt idx="730">
                  <c:v>0.85197006608904058</c:v>
                </c:pt>
                <c:pt idx="731">
                  <c:v>0.85217817204041302</c:v>
                </c:pt>
                <c:pt idx="732">
                  <c:v>0.85222511481700669</c:v>
                </c:pt>
                <c:pt idx="733">
                  <c:v>0.85194637436879939</c:v>
                </c:pt>
                <c:pt idx="734">
                  <c:v>0.85196725691333675</c:v>
                </c:pt>
                <c:pt idx="735">
                  <c:v>0.85182173869834776</c:v>
                </c:pt>
                <c:pt idx="736">
                  <c:v>0.85157570683911565</c:v>
                </c:pt>
                <c:pt idx="737">
                  <c:v>0.85156012118621716</c:v>
                </c:pt>
                <c:pt idx="738">
                  <c:v>0.85130355883643249</c:v>
                </c:pt>
                <c:pt idx="739">
                  <c:v>0.85106068811521052</c:v>
                </c:pt>
                <c:pt idx="740">
                  <c:v>0.85084722598494122</c:v>
                </c:pt>
                <c:pt idx="741">
                  <c:v>0.85084888067893283</c:v>
                </c:pt>
                <c:pt idx="742">
                  <c:v>0.85103799003906011</c:v>
                </c:pt>
                <c:pt idx="743">
                  <c:v>0.85108657672041954</c:v>
                </c:pt>
                <c:pt idx="744">
                  <c:v>0.85134131853384076</c:v>
                </c:pt>
                <c:pt idx="745">
                  <c:v>0.8513567568399143</c:v>
                </c:pt>
                <c:pt idx="746">
                  <c:v>0.85094908825311366</c:v>
                </c:pt>
                <c:pt idx="747">
                  <c:v>0.85090085742563981</c:v>
                </c:pt>
                <c:pt idx="748">
                  <c:v>0.85108982690742763</c:v>
                </c:pt>
                <c:pt idx="749">
                  <c:v>0.85112528990776859</c:v>
                </c:pt>
                <c:pt idx="750">
                  <c:v>0.85119519969906265</c:v>
                </c:pt>
                <c:pt idx="751">
                  <c:v>0.85133267260640921</c:v>
                </c:pt>
                <c:pt idx="752">
                  <c:v>0.85136255160063457</c:v>
                </c:pt>
                <c:pt idx="753">
                  <c:v>0.85123416836850263</c:v>
                </c:pt>
                <c:pt idx="754">
                  <c:v>0.85127157652535568</c:v>
                </c:pt>
                <c:pt idx="755">
                  <c:v>0.85136803925764659</c:v>
                </c:pt>
                <c:pt idx="756">
                  <c:v>0.85124611361420865</c:v>
                </c:pt>
                <c:pt idx="757">
                  <c:v>0.85087707887808706</c:v>
                </c:pt>
                <c:pt idx="758">
                  <c:v>0.85079685833269791</c:v>
                </c:pt>
                <c:pt idx="759">
                  <c:v>0.85076919506262849</c:v>
                </c:pt>
                <c:pt idx="760">
                  <c:v>0.85069856980663416</c:v>
                </c:pt>
                <c:pt idx="761">
                  <c:v>0.85090064266533671</c:v>
                </c:pt>
                <c:pt idx="762">
                  <c:v>0.85074164385959483</c:v>
                </c:pt>
                <c:pt idx="763">
                  <c:v>0.85024081693450526</c:v>
                </c:pt>
                <c:pt idx="764">
                  <c:v>0.84995267560161514</c:v>
                </c:pt>
                <c:pt idx="765">
                  <c:v>0.84950700038271276</c:v>
                </c:pt>
                <c:pt idx="766">
                  <c:v>0.84930612656226756</c:v>
                </c:pt>
                <c:pt idx="767">
                  <c:v>0.84933211029019562</c:v>
                </c:pt>
                <c:pt idx="768">
                  <c:v>0.84931208670902558</c:v>
                </c:pt>
                <c:pt idx="769">
                  <c:v>0.84933734686913342</c:v>
                </c:pt>
                <c:pt idx="770">
                  <c:v>0.84942761556736668</c:v>
                </c:pt>
                <c:pt idx="771">
                  <c:v>0.84956544779706356</c:v>
                </c:pt>
                <c:pt idx="772">
                  <c:v>0.8498146060719457</c:v>
                </c:pt>
                <c:pt idx="773">
                  <c:v>0.84985604044998564</c:v>
                </c:pt>
                <c:pt idx="774">
                  <c:v>0.84992755186263957</c:v>
                </c:pt>
                <c:pt idx="775">
                  <c:v>0.84984371908460365</c:v>
                </c:pt>
                <c:pt idx="776">
                  <c:v>0.84948848172857705</c:v>
                </c:pt>
                <c:pt idx="777">
                  <c:v>0.84936107623731483</c:v>
                </c:pt>
                <c:pt idx="778">
                  <c:v>0.84921324972651258</c:v>
                </c:pt>
                <c:pt idx="779">
                  <c:v>0.84922203214879866</c:v>
                </c:pt>
                <c:pt idx="780">
                  <c:v>0.84946672457214556</c:v>
                </c:pt>
                <c:pt idx="781">
                  <c:v>0.84949575337370176</c:v>
                </c:pt>
                <c:pt idx="782">
                  <c:v>0.84960319269867601</c:v>
                </c:pt>
                <c:pt idx="783">
                  <c:v>0.8495319565283812</c:v>
                </c:pt>
                <c:pt idx="784">
                  <c:v>0.84919337811223949</c:v>
                </c:pt>
                <c:pt idx="785">
                  <c:v>0.84898172554542861</c:v>
                </c:pt>
                <c:pt idx="786">
                  <c:v>0.84867411421060768</c:v>
                </c:pt>
                <c:pt idx="787">
                  <c:v>0.84850666128561147</c:v>
                </c:pt>
                <c:pt idx="788">
                  <c:v>0.84845453542498461</c:v>
                </c:pt>
                <c:pt idx="789">
                  <c:v>0.84838982819060005</c:v>
                </c:pt>
                <c:pt idx="790">
                  <c:v>0.8484268166565031</c:v>
                </c:pt>
                <c:pt idx="791">
                  <c:v>0.84860501432245961</c:v>
                </c:pt>
                <c:pt idx="792">
                  <c:v>0.84865983655187527</c:v>
                </c:pt>
                <c:pt idx="793">
                  <c:v>0.84880511806948156</c:v>
                </c:pt>
                <c:pt idx="794">
                  <c:v>0.84869931885198402</c:v>
                </c:pt>
                <c:pt idx="795">
                  <c:v>0.84837622454586004</c:v>
                </c:pt>
                <c:pt idx="796">
                  <c:v>0.84821648927915949</c:v>
                </c:pt>
                <c:pt idx="797">
                  <c:v>0.8479955518888378</c:v>
                </c:pt>
                <c:pt idx="798">
                  <c:v>0.84782775855979164</c:v>
                </c:pt>
                <c:pt idx="799">
                  <c:v>0.84775890300654078</c:v>
                </c:pt>
                <c:pt idx="800">
                  <c:v>0.84767331236955756</c:v>
                </c:pt>
                <c:pt idx="801">
                  <c:v>0.84752059035760952</c:v>
                </c:pt>
                <c:pt idx="802">
                  <c:v>0.8474427669507032</c:v>
                </c:pt>
                <c:pt idx="803">
                  <c:v>0.84756964664409185</c:v>
                </c:pt>
                <c:pt idx="804">
                  <c:v>0.84746968621522734</c:v>
                </c:pt>
                <c:pt idx="805">
                  <c:v>0.84725847704545165</c:v>
                </c:pt>
                <c:pt idx="806">
                  <c:v>0.84701761069684112</c:v>
                </c:pt>
                <c:pt idx="807">
                  <c:v>0.84679480008789898</c:v>
                </c:pt>
                <c:pt idx="808">
                  <c:v>0.84664293385265044</c:v>
                </c:pt>
                <c:pt idx="809">
                  <c:v>0.84650474316882163</c:v>
                </c:pt>
                <c:pt idx="810">
                  <c:v>0.84629017243465265</c:v>
                </c:pt>
                <c:pt idx="811">
                  <c:v>0.84595270654375065</c:v>
                </c:pt>
                <c:pt idx="812">
                  <c:v>0.84533625759939024</c:v>
                </c:pt>
                <c:pt idx="813">
                  <c:v>0.8450016645758337</c:v>
                </c:pt>
                <c:pt idx="814">
                  <c:v>0.84475274610331463</c:v>
                </c:pt>
                <c:pt idx="815">
                  <c:v>0.84447854073179207</c:v>
                </c:pt>
                <c:pt idx="816">
                  <c:v>0.84425626363622119</c:v>
                </c:pt>
                <c:pt idx="817">
                  <c:v>0.8441044225625951</c:v>
                </c:pt>
                <c:pt idx="818">
                  <c:v>0.84395357099206159</c:v>
                </c:pt>
                <c:pt idx="819">
                  <c:v>0.84380512470559565</c:v>
                </c:pt>
                <c:pt idx="820">
                  <c:v>0.84384883347861961</c:v>
                </c:pt>
                <c:pt idx="821">
                  <c:v>0.84368436222548715</c:v>
                </c:pt>
                <c:pt idx="822">
                  <c:v>0.84331273611358926</c:v>
                </c:pt>
                <c:pt idx="823">
                  <c:v>0.84312152625370929</c:v>
                </c:pt>
                <c:pt idx="824">
                  <c:v>0.84300252808498188</c:v>
                </c:pt>
                <c:pt idx="825">
                  <c:v>0.84276036360148165</c:v>
                </c:pt>
                <c:pt idx="826">
                  <c:v>0.84264733519291213</c:v>
                </c:pt>
                <c:pt idx="827">
                  <c:v>0.84237133569594169</c:v>
                </c:pt>
                <c:pt idx="828">
                  <c:v>0.84191110538310265</c:v>
                </c:pt>
                <c:pt idx="829">
                  <c:v>0.84167500770254211</c:v>
                </c:pt>
                <c:pt idx="830">
                  <c:v>0.84126845951382356</c:v>
                </c:pt>
                <c:pt idx="831">
                  <c:v>0.84068384416360264</c:v>
                </c:pt>
                <c:pt idx="832">
                  <c:v>0.84029619373395126</c:v>
                </c:pt>
                <c:pt idx="833">
                  <c:v>0.8399114043701541</c:v>
                </c:pt>
                <c:pt idx="834">
                  <c:v>0.83951571617916265</c:v>
                </c:pt>
                <c:pt idx="835">
                  <c:v>0.83922522870060001</c:v>
                </c:pt>
                <c:pt idx="836">
                  <c:v>0.83894512283126621</c:v>
                </c:pt>
                <c:pt idx="837">
                  <c:v>0.83863084315236591</c:v>
                </c:pt>
                <c:pt idx="838">
                  <c:v>0.83833076290207642</c:v>
                </c:pt>
                <c:pt idx="839">
                  <c:v>0.8382971701427786</c:v>
                </c:pt>
                <c:pt idx="840">
                  <c:v>0.83790798955982815</c:v>
                </c:pt>
                <c:pt idx="841">
                  <c:v>0.8373560587444796</c:v>
                </c:pt>
                <c:pt idx="842">
                  <c:v>0.8365944455585288</c:v>
                </c:pt>
                <c:pt idx="843">
                  <c:v>0.83590951833815452</c:v>
                </c:pt>
                <c:pt idx="844">
                  <c:v>0.8352142240830368</c:v>
                </c:pt>
                <c:pt idx="845">
                  <c:v>0.83473286997613849</c:v>
                </c:pt>
                <c:pt idx="846">
                  <c:v>0.83439158489525456</c:v>
                </c:pt>
                <c:pt idx="847">
                  <c:v>0.83372342440431024</c:v>
                </c:pt>
                <c:pt idx="848">
                  <c:v>0.83288767420520005</c:v>
                </c:pt>
                <c:pt idx="849">
                  <c:v>0.83213157086160727</c:v>
                </c:pt>
                <c:pt idx="850">
                  <c:v>0.83124949222136602</c:v>
                </c:pt>
                <c:pt idx="851">
                  <c:v>0.8303799997114748</c:v>
                </c:pt>
                <c:pt idx="852">
                  <c:v>0.8298126865469595</c:v>
                </c:pt>
                <c:pt idx="853">
                  <c:v>0.82926053609333661</c:v>
                </c:pt>
                <c:pt idx="854">
                  <c:v>0.82861264759485764</c:v>
                </c:pt>
                <c:pt idx="855">
                  <c:v>0.82798670531182006</c:v>
                </c:pt>
                <c:pt idx="856">
                  <c:v>0.82744631958100368</c:v>
                </c:pt>
                <c:pt idx="857">
                  <c:v>0.82680457479315861</c:v>
                </c:pt>
                <c:pt idx="858">
                  <c:v>0.82591143706906256</c:v>
                </c:pt>
                <c:pt idx="859">
                  <c:v>0.82540722451567861</c:v>
                </c:pt>
                <c:pt idx="860">
                  <c:v>0.82508188156578144</c:v>
                </c:pt>
                <c:pt idx="861">
                  <c:v>0.82476883123633193</c:v>
                </c:pt>
                <c:pt idx="862">
                  <c:v>0.82457812606207714</c:v>
                </c:pt>
                <c:pt idx="863">
                  <c:v>0.82461556004412484</c:v>
                </c:pt>
                <c:pt idx="864">
                  <c:v>0.82458692895905406</c:v>
                </c:pt>
                <c:pt idx="865">
                  <c:v>0.82465048040969646</c:v>
                </c:pt>
                <c:pt idx="866">
                  <c:v>0.8251753040708687</c:v>
                </c:pt>
                <c:pt idx="867">
                  <c:v>0.82572991850373112</c:v>
                </c:pt>
                <c:pt idx="868">
                  <c:v>0.82632787656031381</c:v>
                </c:pt>
                <c:pt idx="869">
                  <c:v>0.82712882507624952</c:v>
                </c:pt>
                <c:pt idx="870">
                  <c:v>0.82779309417727165</c:v>
                </c:pt>
                <c:pt idx="871">
                  <c:v>0.82874177324190224</c:v>
                </c:pt>
                <c:pt idx="872">
                  <c:v>0.82985022757284765</c:v>
                </c:pt>
                <c:pt idx="873">
                  <c:v>0.83097217016937674</c:v>
                </c:pt>
                <c:pt idx="874">
                  <c:v>0.83213009630469126</c:v>
                </c:pt>
                <c:pt idx="875">
                  <c:v>0.83309015144998899</c:v>
                </c:pt>
                <c:pt idx="876">
                  <c:v>0.83395980175159357</c:v>
                </c:pt>
                <c:pt idx="877">
                  <c:v>0.83486125829291502</c:v>
                </c:pt>
                <c:pt idx="878">
                  <c:v>0.83564725153426156</c:v>
                </c:pt>
                <c:pt idx="879">
                  <c:v>0.83629381229890964</c:v>
                </c:pt>
                <c:pt idx="880">
                  <c:v>0.83693787530818786</c:v>
                </c:pt>
                <c:pt idx="881">
                  <c:v>0.83749586314288749</c:v>
                </c:pt>
                <c:pt idx="882">
                  <c:v>0.83812918117757762</c:v>
                </c:pt>
                <c:pt idx="883">
                  <c:v>0.83885393224951132</c:v>
                </c:pt>
                <c:pt idx="884">
                  <c:v>0.83972696200490005</c:v>
                </c:pt>
                <c:pt idx="885">
                  <c:v>0.84051203523723683</c:v>
                </c:pt>
                <c:pt idx="886">
                  <c:v>0.84113325584318688</c:v>
                </c:pt>
                <c:pt idx="887">
                  <c:v>0.84150907109401962</c:v>
                </c:pt>
                <c:pt idx="888">
                  <c:v>0.84188827640569674</c:v>
                </c:pt>
                <c:pt idx="889">
                  <c:v>0.8423901955075066</c:v>
                </c:pt>
                <c:pt idx="890">
                  <c:v>0.84253388403183338</c:v>
                </c:pt>
                <c:pt idx="891">
                  <c:v>0.84256990220663652</c:v>
                </c:pt>
                <c:pt idx="892">
                  <c:v>0.84284401108321205</c:v>
                </c:pt>
                <c:pt idx="893">
                  <c:v>0.8430324201526882</c:v>
                </c:pt>
                <c:pt idx="894">
                  <c:v>0.84330298804445658</c:v>
                </c:pt>
                <c:pt idx="895">
                  <c:v>0.84359587469809705</c:v>
                </c:pt>
                <c:pt idx="896">
                  <c:v>0.84386806798915381</c:v>
                </c:pt>
                <c:pt idx="897">
                  <c:v>0.84421785424999962</c:v>
                </c:pt>
                <c:pt idx="898">
                  <c:v>0.84452782958480099</c:v>
                </c:pt>
                <c:pt idx="899">
                  <c:v>0.84511807676532291</c:v>
                </c:pt>
                <c:pt idx="900">
                  <c:v>0.84558000877732975</c:v>
                </c:pt>
                <c:pt idx="901">
                  <c:v>0.84561194501369963</c:v>
                </c:pt>
                <c:pt idx="902">
                  <c:v>0.84572998185717663</c:v>
                </c:pt>
                <c:pt idx="903">
                  <c:v>0.84582540311461185</c:v>
                </c:pt>
                <c:pt idx="904">
                  <c:v>0.84579139915141643</c:v>
                </c:pt>
                <c:pt idx="905">
                  <c:v>0.84568591104076263</c:v>
                </c:pt>
                <c:pt idx="906">
                  <c:v>0.84589830716368775</c:v>
                </c:pt>
                <c:pt idx="907">
                  <c:v>0.84603760495582769</c:v>
                </c:pt>
                <c:pt idx="908">
                  <c:v>0.84605193373956666</c:v>
                </c:pt>
                <c:pt idx="909">
                  <c:v>0.84624182443044949</c:v>
                </c:pt>
                <c:pt idx="910">
                  <c:v>0.84640063631222162</c:v>
                </c:pt>
                <c:pt idx="911">
                  <c:v>0.84649329990343303</c:v>
                </c:pt>
                <c:pt idx="912">
                  <c:v>0.84666005921374365</c:v>
                </c:pt>
                <c:pt idx="913">
                  <c:v>0.84686454857227433</c:v>
                </c:pt>
                <c:pt idx="914">
                  <c:v>0.84704056484861823</c:v>
                </c:pt>
                <c:pt idx="915">
                  <c:v>0.84707853502980446</c:v>
                </c:pt>
                <c:pt idx="916">
                  <c:v>0.84703396394652186</c:v>
                </c:pt>
                <c:pt idx="917">
                  <c:v>0.84698758293372078</c:v>
                </c:pt>
                <c:pt idx="918">
                  <c:v>0.84681522432328649</c:v>
                </c:pt>
                <c:pt idx="919">
                  <c:v>0.84672585535248845</c:v>
                </c:pt>
                <c:pt idx="920">
                  <c:v>0.8467848908731721</c:v>
                </c:pt>
                <c:pt idx="921">
                  <c:v>0.84680149437683117</c:v>
                </c:pt>
                <c:pt idx="922">
                  <c:v>0.84674167967896152</c:v>
                </c:pt>
                <c:pt idx="923">
                  <c:v>0.84664375941560377</c:v>
                </c:pt>
                <c:pt idx="924">
                  <c:v>0.84648933209113464</c:v>
                </c:pt>
                <c:pt idx="925">
                  <c:v>0.84637447309657976</c:v>
                </c:pt>
                <c:pt idx="926">
                  <c:v>0.84623939866920062</c:v>
                </c:pt>
                <c:pt idx="927">
                  <c:v>0.84618902104687865</c:v>
                </c:pt>
                <c:pt idx="928">
                  <c:v>0.84619920390551684</c:v>
                </c:pt>
                <c:pt idx="929">
                  <c:v>0.84621534481088045</c:v>
                </c:pt>
                <c:pt idx="930">
                  <c:v>0.84634149376101764</c:v>
                </c:pt>
                <c:pt idx="931">
                  <c:v>0.84626715627744131</c:v>
                </c:pt>
                <c:pt idx="932">
                  <c:v>0.84595452147366612</c:v>
                </c:pt>
                <c:pt idx="933">
                  <c:v>0.84567909460053492</c:v>
                </c:pt>
                <c:pt idx="934">
                  <c:v>0.8454236742879927</c:v>
                </c:pt>
                <c:pt idx="935">
                  <c:v>0.8452441936280185</c:v>
                </c:pt>
                <c:pt idx="936">
                  <c:v>0.84524257417982462</c:v>
                </c:pt>
                <c:pt idx="937">
                  <c:v>0.84539902401769962</c:v>
                </c:pt>
                <c:pt idx="938">
                  <c:v>0.84542661231686722</c:v>
                </c:pt>
                <c:pt idx="939">
                  <c:v>0.84528943198009165</c:v>
                </c:pt>
                <c:pt idx="940">
                  <c:v>0.84539057174804477</c:v>
                </c:pt>
                <c:pt idx="941">
                  <c:v>0.8453733511250231</c:v>
                </c:pt>
                <c:pt idx="942">
                  <c:v>0.8453406813892187</c:v>
                </c:pt>
                <c:pt idx="943">
                  <c:v>0.84531775834979461</c:v>
                </c:pt>
                <c:pt idx="944">
                  <c:v>0.84506364245901877</c:v>
                </c:pt>
                <c:pt idx="945">
                  <c:v>0.84464855234752534</c:v>
                </c:pt>
                <c:pt idx="946">
                  <c:v>0.84416669807673828</c:v>
                </c:pt>
                <c:pt idx="947">
                  <c:v>0.84396843042254865</c:v>
                </c:pt>
                <c:pt idx="948">
                  <c:v>0.84382568437249772</c:v>
                </c:pt>
                <c:pt idx="949">
                  <c:v>0.84384207765634311</c:v>
                </c:pt>
                <c:pt idx="950">
                  <c:v>0.84362359484359328</c:v>
                </c:pt>
                <c:pt idx="951">
                  <c:v>0.84314130851202884</c:v>
                </c:pt>
                <c:pt idx="952">
                  <c:v>0.84289909747014136</c:v>
                </c:pt>
                <c:pt idx="953">
                  <c:v>0.84261483442419627</c:v>
                </c:pt>
                <c:pt idx="954">
                  <c:v>0.84237667366238622</c:v>
                </c:pt>
                <c:pt idx="955">
                  <c:v>0.84240608299299657</c:v>
                </c:pt>
                <c:pt idx="956">
                  <c:v>0.84229680627324865</c:v>
                </c:pt>
                <c:pt idx="957">
                  <c:v>0.84207033312544965</c:v>
                </c:pt>
                <c:pt idx="958">
                  <c:v>0.8419178878957515</c:v>
                </c:pt>
                <c:pt idx="959">
                  <c:v>0.84176127590310756</c:v>
                </c:pt>
                <c:pt idx="960">
                  <c:v>0.84158714032515658</c:v>
                </c:pt>
                <c:pt idx="961">
                  <c:v>0.8412092790974538</c:v>
                </c:pt>
                <c:pt idx="962">
                  <c:v>0.84070523849018086</c:v>
                </c:pt>
                <c:pt idx="963">
                  <c:v>0.84034679367100695</c:v>
                </c:pt>
                <c:pt idx="964">
                  <c:v>0.83993387704296196</c:v>
                </c:pt>
                <c:pt idx="965">
                  <c:v>0.83969527757998552</c:v>
                </c:pt>
                <c:pt idx="966">
                  <c:v>0.83951954479813251</c:v>
                </c:pt>
                <c:pt idx="967">
                  <c:v>0.83912057213282265</c:v>
                </c:pt>
                <c:pt idx="968">
                  <c:v>0.83879717183567515</c:v>
                </c:pt>
                <c:pt idx="969">
                  <c:v>0.83841914862862277</c:v>
                </c:pt>
                <c:pt idx="970">
                  <c:v>0.83815613906504816</c:v>
                </c:pt>
                <c:pt idx="971">
                  <c:v>0.83799655941078632</c:v>
                </c:pt>
                <c:pt idx="972">
                  <c:v>0.83764178683898671</c:v>
                </c:pt>
                <c:pt idx="973">
                  <c:v>0.83727484946540265</c:v>
                </c:pt>
                <c:pt idx="974">
                  <c:v>0.83690167496442802</c:v>
                </c:pt>
                <c:pt idx="975">
                  <c:v>0.83637081939314395</c:v>
                </c:pt>
                <c:pt idx="976">
                  <c:v>0.83594874850178735</c:v>
                </c:pt>
                <c:pt idx="977">
                  <c:v>0.83553098172760565</c:v>
                </c:pt>
                <c:pt idx="978">
                  <c:v>0.83503605645246382</c:v>
                </c:pt>
                <c:pt idx="979">
                  <c:v>0.8345836191838667</c:v>
                </c:pt>
                <c:pt idx="980">
                  <c:v>0.8342610405523655</c:v>
                </c:pt>
                <c:pt idx="981">
                  <c:v>0.83388169814175672</c:v>
                </c:pt>
                <c:pt idx="982">
                  <c:v>0.83346430530320459</c:v>
                </c:pt>
                <c:pt idx="983">
                  <c:v>0.83313466798781677</c:v>
                </c:pt>
                <c:pt idx="984">
                  <c:v>0.83276257455605851</c:v>
                </c:pt>
                <c:pt idx="985">
                  <c:v>0.8324968482443047</c:v>
                </c:pt>
                <c:pt idx="986">
                  <c:v>0.83242752646018281</c:v>
                </c:pt>
                <c:pt idx="987">
                  <c:v>0.83216204324347465</c:v>
                </c:pt>
                <c:pt idx="988">
                  <c:v>0.83194557814920223</c:v>
                </c:pt>
                <c:pt idx="989">
                  <c:v>0.83156098362301722</c:v>
                </c:pt>
                <c:pt idx="990">
                  <c:v>0.83084742259768796</c:v>
                </c:pt>
                <c:pt idx="991">
                  <c:v>0.83024159755722804</c:v>
                </c:pt>
                <c:pt idx="992">
                  <c:v>0.8295627538270981</c:v>
                </c:pt>
                <c:pt idx="993">
                  <c:v>0.82874837303343685</c:v>
                </c:pt>
                <c:pt idx="994">
                  <c:v>0.82811244733645439</c:v>
                </c:pt>
                <c:pt idx="995">
                  <c:v>0.82755504612556774</c:v>
                </c:pt>
                <c:pt idx="996">
                  <c:v>0.82705591723692662</c:v>
                </c:pt>
                <c:pt idx="997">
                  <c:v>0.82662778760989186</c:v>
                </c:pt>
                <c:pt idx="998">
                  <c:v>0.8261197755809</c:v>
                </c:pt>
                <c:pt idx="999">
                  <c:v>0.82542479616254361</c:v>
                </c:pt>
                <c:pt idx="1000">
                  <c:v>0.82468696047055934</c:v>
                </c:pt>
                <c:pt idx="1001">
                  <c:v>0.82398383231269301</c:v>
                </c:pt>
                <c:pt idx="1002">
                  <c:v>0.8232108508330086</c:v>
                </c:pt>
                <c:pt idx="1003">
                  <c:v>0.82237934497009912</c:v>
                </c:pt>
                <c:pt idx="1004">
                  <c:v>0.82169038638335778</c:v>
                </c:pt>
                <c:pt idx="1005">
                  <c:v>0.82098881025895964</c:v>
                </c:pt>
                <c:pt idx="1006">
                  <c:v>0.82023150908848164</c:v>
                </c:pt>
                <c:pt idx="1007">
                  <c:v>0.81962207091108163</c:v>
                </c:pt>
                <c:pt idx="1008">
                  <c:v>0.81889020107744315</c:v>
                </c:pt>
                <c:pt idx="1009">
                  <c:v>0.81799090734139435</c:v>
                </c:pt>
                <c:pt idx="1010">
                  <c:v>0.81723842268001623</c:v>
                </c:pt>
                <c:pt idx="1011">
                  <c:v>0.81646143484477463</c:v>
                </c:pt>
                <c:pt idx="1012">
                  <c:v>0.81589362666271426</c:v>
                </c:pt>
                <c:pt idx="1013">
                  <c:v>0.81542282952682166</c:v>
                </c:pt>
                <c:pt idx="1014">
                  <c:v>0.815025302934551</c:v>
                </c:pt>
                <c:pt idx="1015">
                  <c:v>0.81488142876586145</c:v>
                </c:pt>
                <c:pt idx="1016">
                  <c:v>0.81455970131495059</c:v>
                </c:pt>
                <c:pt idx="1017">
                  <c:v>0.81422850469572883</c:v>
                </c:pt>
                <c:pt idx="1018">
                  <c:v>0.81385956640660173</c:v>
                </c:pt>
                <c:pt idx="1019">
                  <c:v>0.8134647716878225</c:v>
                </c:pt>
                <c:pt idx="1020">
                  <c:v>0.81298258102998877</c:v>
                </c:pt>
                <c:pt idx="1021">
                  <c:v>0.8123851812642241</c:v>
                </c:pt>
                <c:pt idx="1022">
                  <c:v>0.81187040624276274</c:v>
                </c:pt>
                <c:pt idx="1023">
                  <c:v>0.81139725163829512</c:v>
                </c:pt>
                <c:pt idx="1024">
                  <c:v>0.81079619463004615</c:v>
                </c:pt>
                <c:pt idx="1025">
                  <c:v>0.8101491552929756</c:v>
                </c:pt>
                <c:pt idx="1026">
                  <c:v>0.8095520862184592</c:v>
                </c:pt>
                <c:pt idx="1027">
                  <c:v>0.80880003369172326</c:v>
                </c:pt>
                <c:pt idx="1028">
                  <c:v>0.80799693257645111</c:v>
                </c:pt>
                <c:pt idx="1029">
                  <c:v>0.80717100343858017</c:v>
                </c:pt>
                <c:pt idx="1030">
                  <c:v>0.80644057582317863</c:v>
                </c:pt>
                <c:pt idx="1031">
                  <c:v>0.80564772385369265</c:v>
                </c:pt>
                <c:pt idx="1032">
                  <c:v>0.80477314386076126</c:v>
                </c:pt>
                <c:pt idx="1033">
                  <c:v>0.80411772068979093</c:v>
                </c:pt>
                <c:pt idx="1034">
                  <c:v>0.80340401560214569</c:v>
                </c:pt>
                <c:pt idx="1035">
                  <c:v>0.80269002038384218</c:v>
                </c:pt>
                <c:pt idx="1036">
                  <c:v>0.80212476770071439</c:v>
                </c:pt>
                <c:pt idx="1037">
                  <c:v>0.80153761549332003</c:v>
                </c:pt>
                <c:pt idx="1038">
                  <c:v>0.80093565922383636</c:v>
                </c:pt>
                <c:pt idx="1039">
                  <c:v>0.80037824330273832</c:v>
                </c:pt>
                <c:pt idx="1040">
                  <c:v>0.79989350424992633</c:v>
                </c:pt>
                <c:pt idx="1041">
                  <c:v>0.79941974541140759</c:v>
                </c:pt>
                <c:pt idx="1042">
                  <c:v>0.79912347994498611</c:v>
                </c:pt>
                <c:pt idx="1043">
                  <c:v>0.79892802054855006</c:v>
                </c:pt>
                <c:pt idx="1044">
                  <c:v>0.7989073769856645</c:v>
                </c:pt>
                <c:pt idx="1045">
                  <c:v>0.79878803134961562</c:v>
                </c:pt>
                <c:pt idx="1046">
                  <c:v>0.79874696456097605</c:v>
                </c:pt>
                <c:pt idx="1047">
                  <c:v>0.79864460285243566</c:v>
                </c:pt>
                <c:pt idx="1048">
                  <c:v>0.79850155821503321</c:v>
                </c:pt>
                <c:pt idx="1049">
                  <c:v>0.79842032465779089</c:v>
                </c:pt>
                <c:pt idx="1050">
                  <c:v>0.7983321349354765</c:v>
                </c:pt>
                <c:pt idx="1051">
                  <c:v>0.79833212929387087</c:v>
                </c:pt>
                <c:pt idx="1052">
                  <c:v>0.79837733575159997</c:v>
                </c:pt>
                <c:pt idx="1053">
                  <c:v>0.79837822552708815</c:v>
                </c:pt>
                <c:pt idx="1054">
                  <c:v>0.79859417963011115</c:v>
                </c:pt>
                <c:pt idx="1055">
                  <c:v>0.79844688443186629</c:v>
                </c:pt>
                <c:pt idx="1056">
                  <c:v>0.79806407769016263</c:v>
                </c:pt>
                <c:pt idx="1057">
                  <c:v>0.79776037484866757</c:v>
                </c:pt>
                <c:pt idx="1058">
                  <c:v>0.79720300016046552</c:v>
                </c:pt>
                <c:pt idx="1059">
                  <c:v>0.7968825364012766</c:v>
                </c:pt>
                <c:pt idx="1060">
                  <c:v>0.79672599966398516</c:v>
                </c:pt>
                <c:pt idx="1061">
                  <c:v>0.79652432360021352</c:v>
                </c:pt>
                <c:pt idx="1062">
                  <c:v>0.79634951873092852</c:v>
                </c:pt>
                <c:pt idx="1063">
                  <c:v>0.79614868659061266</c:v>
                </c:pt>
                <c:pt idx="1064">
                  <c:v>0.79599272484943651</c:v>
                </c:pt>
                <c:pt idx="1065">
                  <c:v>0.79574599379778665</c:v>
                </c:pt>
                <c:pt idx="1066">
                  <c:v>0.79538057218101277</c:v>
                </c:pt>
                <c:pt idx="1067">
                  <c:v>0.79522207440290948</c:v>
                </c:pt>
                <c:pt idx="1068">
                  <c:v>0.79491781731603162</c:v>
                </c:pt>
                <c:pt idx="1069">
                  <c:v>0.79468681996197321</c:v>
                </c:pt>
                <c:pt idx="1070">
                  <c:v>0.79467822961335388</c:v>
                </c:pt>
                <c:pt idx="1071">
                  <c:v>0.79457810609325497</c:v>
                </c:pt>
                <c:pt idx="1072">
                  <c:v>0.79463823905382791</c:v>
                </c:pt>
                <c:pt idx="1073">
                  <c:v>0.79468370578419167</c:v>
                </c:pt>
                <c:pt idx="1074">
                  <c:v>0.79458039208723297</c:v>
                </c:pt>
                <c:pt idx="1075">
                  <c:v>0.79466752326742751</c:v>
                </c:pt>
                <c:pt idx="1076">
                  <c:v>0.79474281145929149</c:v>
                </c:pt>
                <c:pt idx="1077">
                  <c:v>0.79477293841614094</c:v>
                </c:pt>
                <c:pt idx="1078">
                  <c:v>0.79494960198436881</c:v>
                </c:pt>
                <c:pt idx="1079">
                  <c:v>0.7950186377109788</c:v>
                </c:pt>
                <c:pt idx="1080">
                  <c:v>0.79504999491960704</c:v>
                </c:pt>
                <c:pt idx="1081">
                  <c:v>0.79511014694624671</c:v>
                </c:pt>
                <c:pt idx="1082">
                  <c:v>0.79505154733586669</c:v>
                </c:pt>
                <c:pt idx="1083">
                  <c:v>0.79492775764795842</c:v>
                </c:pt>
                <c:pt idx="1084">
                  <c:v>0.79479171807282978</c:v>
                </c:pt>
                <c:pt idx="1085">
                  <c:v>0.79477889093828435</c:v>
                </c:pt>
                <c:pt idx="1086">
                  <c:v>0.79483290062948064</c:v>
                </c:pt>
                <c:pt idx="1087">
                  <c:v>0.79489713813538265</c:v>
                </c:pt>
                <c:pt idx="1088">
                  <c:v>0.79492421988463002</c:v>
                </c:pt>
                <c:pt idx="1089">
                  <c:v>0.79489036509530142</c:v>
                </c:pt>
                <c:pt idx="1090">
                  <c:v>0.79490802745274769</c:v>
                </c:pt>
                <c:pt idx="1091">
                  <c:v>0.79490704439409965</c:v>
                </c:pt>
                <c:pt idx="1092">
                  <c:v>0.795027714622216</c:v>
                </c:pt>
                <c:pt idx="1093">
                  <c:v>0.79530160202335964</c:v>
                </c:pt>
                <c:pt idx="1094">
                  <c:v>0.79545415460378965</c:v>
                </c:pt>
                <c:pt idx="1095">
                  <c:v>0.79560979224020556</c:v>
                </c:pt>
                <c:pt idx="1096">
                  <c:v>0.79575330869761951</c:v>
                </c:pt>
                <c:pt idx="1097">
                  <c:v>0.79575419687397464</c:v>
                </c:pt>
                <c:pt idx="1098">
                  <c:v>0.79587067918658361</c:v>
                </c:pt>
                <c:pt idx="1099">
                  <c:v>0.79609460372108565</c:v>
                </c:pt>
                <c:pt idx="1100">
                  <c:v>0.79627537812090732</c:v>
                </c:pt>
                <c:pt idx="1101">
                  <c:v>0.79648436242522958</c:v>
                </c:pt>
                <c:pt idx="1102">
                  <c:v>0.79670906546248565</c:v>
                </c:pt>
                <c:pt idx="1103">
                  <c:v>0.79695921074637865</c:v>
                </c:pt>
                <c:pt idx="1104">
                  <c:v>0.79712536868426842</c:v>
                </c:pt>
                <c:pt idx="1105">
                  <c:v>0.79726915861506631</c:v>
                </c:pt>
                <c:pt idx="1106">
                  <c:v>0.79737422191700458</c:v>
                </c:pt>
                <c:pt idx="1107">
                  <c:v>0.79739027376241367</c:v>
                </c:pt>
                <c:pt idx="1108">
                  <c:v>0.79745675528079352</c:v>
                </c:pt>
                <c:pt idx="1109">
                  <c:v>0.79753273047493556</c:v>
                </c:pt>
                <c:pt idx="1110">
                  <c:v>0.79763287822537565</c:v>
                </c:pt>
                <c:pt idx="1111">
                  <c:v>0.79768732026719968</c:v>
                </c:pt>
                <c:pt idx="1112">
                  <c:v>0.797865069923128</c:v>
                </c:pt>
                <c:pt idx="1113">
                  <c:v>0.79811460504346254</c:v>
                </c:pt>
                <c:pt idx="1114">
                  <c:v>0.7983691571698206</c:v>
                </c:pt>
                <c:pt idx="1115">
                  <c:v>0.79876705328223552</c:v>
                </c:pt>
                <c:pt idx="1116">
                  <c:v>0.79902943080074473</c:v>
                </c:pt>
                <c:pt idx="1117">
                  <c:v>0.7992577836361936</c:v>
                </c:pt>
                <c:pt idx="1118">
                  <c:v>0.7994537289443715</c:v>
                </c:pt>
                <c:pt idx="1119">
                  <c:v>0.79965075484593851</c:v>
                </c:pt>
                <c:pt idx="1120">
                  <c:v>0.79973213460327663</c:v>
                </c:pt>
                <c:pt idx="1121">
                  <c:v>0.79969870909579144</c:v>
                </c:pt>
                <c:pt idx="1122">
                  <c:v>0.79963895688736386</c:v>
                </c:pt>
                <c:pt idx="1123">
                  <c:v>0.79969979852351369</c:v>
                </c:pt>
                <c:pt idx="1124">
                  <c:v>0.79970109788876564</c:v>
                </c:pt>
                <c:pt idx="1125">
                  <c:v>0.79979497679124523</c:v>
                </c:pt>
                <c:pt idx="1126">
                  <c:v>0.7999380920335144</c:v>
                </c:pt>
                <c:pt idx="1127">
                  <c:v>0.80000941550015381</c:v>
                </c:pt>
                <c:pt idx="1128">
                  <c:v>0.80020322621133899</c:v>
                </c:pt>
                <c:pt idx="1129">
                  <c:v>0.80053458771825459</c:v>
                </c:pt>
                <c:pt idx="1130">
                  <c:v>0.80076207658695353</c:v>
                </c:pt>
                <c:pt idx="1131">
                  <c:v>0.80103194318044468</c:v>
                </c:pt>
                <c:pt idx="1132">
                  <c:v>0.80125044025871794</c:v>
                </c:pt>
                <c:pt idx="1133">
                  <c:v>0.80128619963832937</c:v>
                </c:pt>
                <c:pt idx="1134">
                  <c:v>0.80139629105434607</c:v>
                </c:pt>
                <c:pt idx="1135">
                  <c:v>0.80142776439790309</c:v>
                </c:pt>
                <c:pt idx="1136">
                  <c:v>0.8013137750567082</c:v>
                </c:pt>
                <c:pt idx="1137">
                  <c:v>0.80133632413540457</c:v>
                </c:pt>
                <c:pt idx="1138">
                  <c:v>0.80159333097922147</c:v>
                </c:pt>
                <c:pt idx="1139">
                  <c:v>0.80193608569740937</c:v>
                </c:pt>
                <c:pt idx="1140">
                  <c:v>0.8022529130745637</c:v>
                </c:pt>
                <c:pt idx="1141">
                  <c:v>0.80250613877192978</c:v>
                </c:pt>
                <c:pt idx="1142">
                  <c:v>0.80260636112044259</c:v>
                </c:pt>
                <c:pt idx="1143">
                  <c:v>0.80259029233155299</c:v>
                </c:pt>
                <c:pt idx="1144">
                  <c:v>0.80263613346399265</c:v>
                </c:pt>
                <c:pt idx="1145">
                  <c:v>0.80278053335015465</c:v>
                </c:pt>
                <c:pt idx="1146">
                  <c:v>0.8028778413124027</c:v>
                </c:pt>
                <c:pt idx="1147">
                  <c:v>0.8030170582539462</c:v>
                </c:pt>
                <c:pt idx="1148">
                  <c:v>0.80322384495517163</c:v>
                </c:pt>
                <c:pt idx="1149">
                  <c:v>0.80330614601978134</c:v>
                </c:pt>
                <c:pt idx="1150">
                  <c:v>0.80345116962778851</c:v>
                </c:pt>
                <c:pt idx="1151">
                  <c:v>0.80371726096057161</c:v>
                </c:pt>
                <c:pt idx="1152">
                  <c:v>0.80377079065913748</c:v>
                </c:pt>
                <c:pt idx="1153">
                  <c:v>0.80381209929010744</c:v>
                </c:pt>
                <c:pt idx="1154">
                  <c:v>0.8040271924071587</c:v>
                </c:pt>
                <c:pt idx="1155">
                  <c:v>0.80402918068011864</c:v>
                </c:pt>
                <c:pt idx="1156">
                  <c:v>0.80405373490424936</c:v>
                </c:pt>
                <c:pt idx="1157">
                  <c:v>0.80445827105039969</c:v>
                </c:pt>
                <c:pt idx="1158">
                  <c:v>0.80469279692370665</c:v>
                </c:pt>
                <c:pt idx="1159">
                  <c:v>0.80484403482544065</c:v>
                </c:pt>
                <c:pt idx="1160">
                  <c:v>0.8051609487859519</c:v>
                </c:pt>
                <c:pt idx="1161">
                  <c:v>0.80513756924332358</c:v>
                </c:pt>
                <c:pt idx="1162">
                  <c:v>0.80504420041334857</c:v>
                </c:pt>
                <c:pt idx="1163">
                  <c:v>0.80515455267563685</c:v>
                </c:pt>
                <c:pt idx="1164">
                  <c:v>0.80528304184610255</c:v>
                </c:pt>
                <c:pt idx="1165">
                  <c:v>0.80542684626013661</c:v>
                </c:pt>
                <c:pt idx="1166">
                  <c:v>0.80568171670386168</c:v>
                </c:pt>
                <c:pt idx="1167">
                  <c:v>0.80584539191911664</c:v>
                </c:pt>
                <c:pt idx="1168">
                  <c:v>0.80596867890829782</c:v>
                </c:pt>
                <c:pt idx="1169">
                  <c:v>0.80605245146225157</c:v>
                </c:pt>
                <c:pt idx="1170">
                  <c:v>0.80601347882612306</c:v>
                </c:pt>
                <c:pt idx="1171">
                  <c:v>0.80609286263106461</c:v>
                </c:pt>
                <c:pt idx="1172">
                  <c:v>0.8062080607423352</c:v>
                </c:pt>
                <c:pt idx="1173">
                  <c:v>0.80633791958376011</c:v>
                </c:pt>
                <c:pt idx="1174">
                  <c:v>0.80666179422631334</c:v>
                </c:pt>
                <c:pt idx="1175">
                  <c:v>0.80677990754699436</c:v>
                </c:pt>
                <c:pt idx="1176">
                  <c:v>0.80677498238736167</c:v>
                </c:pt>
                <c:pt idx="1177">
                  <c:v>0.80677760059764969</c:v>
                </c:pt>
                <c:pt idx="1178">
                  <c:v>0.80659773617644404</c:v>
                </c:pt>
                <c:pt idx="1179">
                  <c:v>0.80662016634424194</c:v>
                </c:pt>
                <c:pt idx="1180">
                  <c:v>0.80671399278714029</c:v>
                </c:pt>
                <c:pt idx="1181">
                  <c:v>0.80688883830595781</c:v>
                </c:pt>
                <c:pt idx="1182">
                  <c:v>0.80722649555758363</c:v>
                </c:pt>
                <c:pt idx="1183">
                  <c:v>0.80742104429565753</c:v>
                </c:pt>
                <c:pt idx="1184">
                  <c:v>0.80764013087344022</c:v>
                </c:pt>
                <c:pt idx="1185">
                  <c:v>0.80777334200853779</c:v>
                </c:pt>
                <c:pt idx="1186">
                  <c:v>0.80779279248521862</c:v>
                </c:pt>
                <c:pt idx="1187">
                  <c:v>0.80791212087271791</c:v>
                </c:pt>
                <c:pt idx="1188">
                  <c:v>0.80804383986125539</c:v>
                </c:pt>
                <c:pt idx="1189">
                  <c:v>0.80817941575056862</c:v>
                </c:pt>
                <c:pt idx="1190">
                  <c:v>0.80831200418468496</c:v>
                </c:pt>
                <c:pt idx="1191">
                  <c:v>0.80849172702660699</c:v>
                </c:pt>
                <c:pt idx="1192">
                  <c:v>0.80865960583737662</c:v>
                </c:pt>
                <c:pt idx="1193">
                  <c:v>0.8088593099872502</c:v>
                </c:pt>
                <c:pt idx="1194">
                  <c:v>0.80914300354072688</c:v>
                </c:pt>
                <c:pt idx="1195">
                  <c:v>0.80946406390745385</c:v>
                </c:pt>
                <c:pt idx="1196">
                  <c:v>0.80985537249590633</c:v>
                </c:pt>
                <c:pt idx="1197">
                  <c:v>0.81012141892249001</c:v>
                </c:pt>
                <c:pt idx="1198">
                  <c:v>0.81039076069717964</c:v>
                </c:pt>
                <c:pt idx="1199">
                  <c:v>0.81051609224262688</c:v>
                </c:pt>
                <c:pt idx="1200">
                  <c:v>0.81045411855948191</c:v>
                </c:pt>
                <c:pt idx="1201">
                  <c:v>0.8105954790462</c:v>
                </c:pt>
                <c:pt idx="1202">
                  <c:v>0.81080536931223857</c:v>
                </c:pt>
                <c:pt idx="1203">
                  <c:v>0.81096522190174558</c:v>
                </c:pt>
                <c:pt idx="1204">
                  <c:v>0.811111583224848</c:v>
                </c:pt>
                <c:pt idx="1205">
                  <c:v>0.81126491205175977</c:v>
                </c:pt>
                <c:pt idx="1206">
                  <c:v>0.81137977691946461</c:v>
                </c:pt>
                <c:pt idx="1207">
                  <c:v>0.8115964299373265</c:v>
                </c:pt>
                <c:pt idx="1208">
                  <c:v>0.81200375189952234</c:v>
                </c:pt>
                <c:pt idx="1209">
                  <c:v>0.81218212851738958</c:v>
                </c:pt>
                <c:pt idx="1210">
                  <c:v>0.81227745601585755</c:v>
                </c:pt>
                <c:pt idx="1211">
                  <c:v>0.81234202541806277</c:v>
                </c:pt>
                <c:pt idx="1212">
                  <c:v>0.81228026317840862</c:v>
                </c:pt>
                <c:pt idx="1213">
                  <c:v>0.81223543324710323</c:v>
                </c:pt>
                <c:pt idx="1214">
                  <c:v>0.8121674931129842</c:v>
                </c:pt>
                <c:pt idx="1215">
                  <c:v>0.81216825559798866</c:v>
                </c:pt>
                <c:pt idx="1216">
                  <c:v>0.81205108401780801</c:v>
                </c:pt>
                <c:pt idx="1217">
                  <c:v>0.81214510290519148</c:v>
                </c:pt>
                <c:pt idx="1218">
                  <c:v>0.81246407530271347</c:v>
                </c:pt>
                <c:pt idx="1219">
                  <c:v>0.81266112988613159</c:v>
                </c:pt>
                <c:pt idx="1220">
                  <c:v>0.81288814583844049</c:v>
                </c:pt>
                <c:pt idx="1221">
                  <c:v>0.81312596206846921</c:v>
                </c:pt>
                <c:pt idx="1222">
                  <c:v>0.81329420913088146</c:v>
                </c:pt>
                <c:pt idx="1223">
                  <c:v>0.81351304760587262</c:v>
                </c:pt>
                <c:pt idx="1224">
                  <c:v>0.81390553050989234</c:v>
                </c:pt>
                <c:pt idx="1225">
                  <c:v>0.81405729070733357</c:v>
                </c:pt>
                <c:pt idx="1226">
                  <c:v>0.81414378921324249</c:v>
                </c:pt>
                <c:pt idx="1227">
                  <c:v>0.81417045790835085</c:v>
                </c:pt>
                <c:pt idx="1228">
                  <c:v>0.81392936496108992</c:v>
                </c:pt>
                <c:pt idx="1229">
                  <c:v>0.81389445763737334</c:v>
                </c:pt>
                <c:pt idx="1230">
                  <c:v>0.8139091331419207</c:v>
                </c:pt>
                <c:pt idx="1231">
                  <c:v>0.81392905243561486</c:v>
                </c:pt>
                <c:pt idx="1232">
                  <c:v>0.81406346640959226</c:v>
                </c:pt>
                <c:pt idx="1233">
                  <c:v>0.81418175261743264</c:v>
                </c:pt>
                <c:pt idx="1234">
                  <c:v>0.81427369884094358</c:v>
                </c:pt>
                <c:pt idx="1235">
                  <c:v>0.8144380735337059</c:v>
                </c:pt>
                <c:pt idx="1236">
                  <c:v>0.81468041956555992</c:v>
                </c:pt>
                <c:pt idx="1237">
                  <c:v>0.81488694585719157</c:v>
                </c:pt>
                <c:pt idx="1238">
                  <c:v>0.81512836968250069</c:v>
                </c:pt>
                <c:pt idx="1239">
                  <c:v>0.8152209598276895</c:v>
                </c:pt>
                <c:pt idx="1240">
                  <c:v>0.81523099659851228</c:v>
                </c:pt>
                <c:pt idx="1241">
                  <c:v>0.8151814080968387</c:v>
                </c:pt>
                <c:pt idx="1242">
                  <c:v>0.81501107536211581</c:v>
                </c:pt>
                <c:pt idx="1243">
                  <c:v>0.81501752648833103</c:v>
                </c:pt>
                <c:pt idx="1244">
                  <c:v>0.81502180974951521</c:v>
                </c:pt>
                <c:pt idx="1245">
                  <c:v>0.81511202294051677</c:v>
                </c:pt>
                <c:pt idx="1246">
                  <c:v>0.81514887217059218</c:v>
                </c:pt>
                <c:pt idx="1247">
                  <c:v>0.81513077175200366</c:v>
                </c:pt>
                <c:pt idx="1248">
                  <c:v>0.81513553365383218</c:v>
                </c:pt>
                <c:pt idx="1249">
                  <c:v>0.81516702783110317</c:v>
                </c:pt>
                <c:pt idx="1250">
                  <c:v>0.81522495126719785</c:v>
                </c:pt>
                <c:pt idx="1251">
                  <c:v>0.81534582232261221</c:v>
                </c:pt>
                <c:pt idx="1252">
                  <c:v>0.81551633564259951</c:v>
                </c:pt>
                <c:pt idx="1253">
                  <c:v>0.81567625774992181</c:v>
                </c:pt>
                <c:pt idx="1254">
                  <c:v>0.81582069683948999</c:v>
                </c:pt>
                <c:pt idx="1255">
                  <c:v>0.81586170153767368</c:v>
                </c:pt>
                <c:pt idx="1256">
                  <c:v>0.81582019170758324</c:v>
                </c:pt>
                <c:pt idx="1257">
                  <c:v>0.81585587306423502</c:v>
                </c:pt>
                <c:pt idx="1258">
                  <c:v>0.8158535716604477</c:v>
                </c:pt>
                <c:pt idx="1259">
                  <c:v>0.81587220239225022</c:v>
                </c:pt>
                <c:pt idx="1260">
                  <c:v>0.81589695453259703</c:v>
                </c:pt>
                <c:pt idx="1261">
                  <c:v>0.81567519973106006</c:v>
                </c:pt>
                <c:pt idx="1262">
                  <c:v>0.81554411867750465</c:v>
                </c:pt>
                <c:pt idx="1263">
                  <c:v>0.81561968632346582</c:v>
                </c:pt>
                <c:pt idx="1264">
                  <c:v>0.81570573295900883</c:v>
                </c:pt>
                <c:pt idx="1265">
                  <c:v>0.81589853302793469</c:v>
                </c:pt>
                <c:pt idx="1266">
                  <c:v>0.81611703744100661</c:v>
                </c:pt>
                <c:pt idx="1267">
                  <c:v>0.81607211033690441</c:v>
                </c:pt>
                <c:pt idx="1268">
                  <c:v>0.81596731300214931</c:v>
                </c:pt>
                <c:pt idx="1269">
                  <c:v>0.815957257680758</c:v>
                </c:pt>
                <c:pt idx="1270">
                  <c:v>0.81577601734519312</c:v>
                </c:pt>
                <c:pt idx="1271">
                  <c:v>0.8155612944438998</c:v>
                </c:pt>
                <c:pt idx="1272">
                  <c:v>0.81546090102545543</c:v>
                </c:pt>
                <c:pt idx="1273">
                  <c:v>0.81542220192402837</c:v>
                </c:pt>
                <c:pt idx="1274">
                  <c:v>0.81547817209055062</c:v>
                </c:pt>
                <c:pt idx="1275">
                  <c:v>0.81560922681874215</c:v>
                </c:pt>
                <c:pt idx="1276">
                  <c:v>0.81566573199830561</c:v>
                </c:pt>
                <c:pt idx="1277">
                  <c:v>0.81572249410620168</c:v>
                </c:pt>
                <c:pt idx="1278">
                  <c:v>0.81569432697920863</c:v>
                </c:pt>
                <c:pt idx="1279">
                  <c:v>0.81557035147975376</c:v>
                </c:pt>
                <c:pt idx="1280">
                  <c:v>0.81546933861708992</c:v>
                </c:pt>
                <c:pt idx="1281">
                  <c:v>0.8153276139323381</c:v>
                </c:pt>
                <c:pt idx="1282">
                  <c:v>0.8152797937147247</c:v>
                </c:pt>
                <c:pt idx="1283">
                  <c:v>0.81534195646624263</c:v>
                </c:pt>
                <c:pt idx="1284">
                  <c:v>0.8153989108543066</c:v>
                </c:pt>
                <c:pt idx="1285">
                  <c:v>0.8153228350052395</c:v>
                </c:pt>
                <c:pt idx="1286">
                  <c:v>0.81526032906478951</c:v>
                </c:pt>
                <c:pt idx="1287">
                  <c:v>0.81518695840877264</c:v>
                </c:pt>
                <c:pt idx="1288">
                  <c:v>0.81507926455336865</c:v>
                </c:pt>
                <c:pt idx="1289">
                  <c:v>0.81507998778037993</c:v>
                </c:pt>
                <c:pt idx="1290">
                  <c:v>0.81502446078944635</c:v>
                </c:pt>
                <c:pt idx="1291">
                  <c:v>0.8149050390222059</c:v>
                </c:pt>
                <c:pt idx="1292">
                  <c:v>0.81486661020588824</c:v>
                </c:pt>
                <c:pt idx="1293">
                  <c:v>0.81481778059558962</c:v>
                </c:pt>
                <c:pt idx="1294">
                  <c:v>0.81480950571183597</c:v>
                </c:pt>
                <c:pt idx="1295">
                  <c:v>0.81477737944083761</c:v>
                </c:pt>
                <c:pt idx="1296">
                  <c:v>0.8146821546754851</c:v>
                </c:pt>
                <c:pt idx="1297">
                  <c:v>0.81475437926292049</c:v>
                </c:pt>
                <c:pt idx="1298">
                  <c:v>0.81465605556071674</c:v>
                </c:pt>
                <c:pt idx="1299">
                  <c:v>0.81457013885542151</c:v>
                </c:pt>
                <c:pt idx="1300">
                  <c:v>0.81456193088660855</c:v>
                </c:pt>
                <c:pt idx="1301">
                  <c:v>0.81429694945464359</c:v>
                </c:pt>
                <c:pt idx="1302">
                  <c:v>0.81427396856186107</c:v>
                </c:pt>
                <c:pt idx="1303">
                  <c:v>0.81434872208613462</c:v>
                </c:pt>
                <c:pt idx="1304">
                  <c:v>0.81417834275821221</c:v>
                </c:pt>
                <c:pt idx="1305">
                  <c:v>0.81409118946966819</c:v>
                </c:pt>
                <c:pt idx="1306">
                  <c:v>0.81392087234221466</c:v>
                </c:pt>
                <c:pt idx="1307">
                  <c:v>0.81362711517140685</c:v>
                </c:pt>
                <c:pt idx="1308">
                  <c:v>0.81352967578406932</c:v>
                </c:pt>
                <c:pt idx="1309">
                  <c:v>0.81356296873678247</c:v>
                </c:pt>
                <c:pt idx="1310">
                  <c:v>0.81351503775505296</c:v>
                </c:pt>
                <c:pt idx="1311">
                  <c:v>0.81322502494145954</c:v>
                </c:pt>
                <c:pt idx="1312">
                  <c:v>0.8129900253978517</c:v>
                </c:pt>
                <c:pt idx="1313">
                  <c:v>0.81293413766138312</c:v>
                </c:pt>
                <c:pt idx="1314">
                  <c:v>0.81277063169062336</c:v>
                </c:pt>
                <c:pt idx="1315">
                  <c:v>0.81266541510339863</c:v>
                </c:pt>
                <c:pt idx="1316">
                  <c:v>0.81248588020038193</c:v>
                </c:pt>
                <c:pt idx="1317">
                  <c:v>0.8118278948669827</c:v>
                </c:pt>
                <c:pt idx="1318">
                  <c:v>0.8111950464924218</c:v>
                </c:pt>
                <c:pt idx="1319">
                  <c:v>0.81068915723958523</c:v>
                </c:pt>
                <c:pt idx="1320">
                  <c:v>0.81011265127674059</c:v>
                </c:pt>
                <c:pt idx="1321">
                  <c:v>0.80987813581241186</c:v>
                </c:pt>
                <c:pt idx="1322">
                  <c:v>0.80954579460222742</c:v>
                </c:pt>
                <c:pt idx="1323">
                  <c:v>0.80939451520498795</c:v>
                </c:pt>
                <c:pt idx="1324">
                  <c:v>0.80928486801528376</c:v>
                </c:pt>
                <c:pt idx="1325">
                  <c:v>0.80909045713220784</c:v>
                </c:pt>
                <c:pt idx="1326">
                  <c:v>0.80904041550641725</c:v>
                </c:pt>
                <c:pt idx="1327">
                  <c:v>0.80887221212744165</c:v>
                </c:pt>
                <c:pt idx="1328">
                  <c:v>0.80855687727580394</c:v>
                </c:pt>
                <c:pt idx="1329">
                  <c:v>0.80813922632836765</c:v>
                </c:pt>
                <c:pt idx="1330">
                  <c:v>0.80748687333069114</c:v>
                </c:pt>
                <c:pt idx="1331">
                  <c:v>0.80685998371007261</c:v>
                </c:pt>
                <c:pt idx="1332">
                  <c:v>0.80638973120205248</c:v>
                </c:pt>
                <c:pt idx="1333">
                  <c:v>0.80603902188834387</c:v>
                </c:pt>
                <c:pt idx="1334">
                  <c:v>0.80542133238583813</c:v>
                </c:pt>
                <c:pt idx="1335">
                  <c:v>0.80471650839394049</c:v>
                </c:pt>
                <c:pt idx="1336">
                  <c:v>0.80411872775305659</c:v>
                </c:pt>
                <c:pt idx="1337">
                  <c:v>0.80322331304410965</c:v>
                </c:pt>
                <c:pt idx="1338">
                  <c:v>0.8024966191305376</c:v>
                </c:pt>
                <c:pt idx="1339">
                  <c:v>0.80207243093818248</c:v>
                </c:pt>
                <c:pt idx="1340">
                  <c:v>0.8014968157354071</c:v>
                </c:pt>
                <c:pt idx="1341">
                  <c:v>0.80075053517238803</c:v>
                </c:pt>
                <c:pt idx="1342">
                  <c:v>0.80002679912690777</c:v>
                </c:pt>
                <c:pt idx="1343">
                  <c:v>0.79909572058144573</c:v>
                </c:pt>
                <c:pt idx="1344">
                  <c:v>0.79794801654876357</c:v>
                </c:pt>
                <c:pt idx="1345">
                  <c:v>0.79699524760064322</c:v>
                </c:pt>
                <c:pt idx="1346">
                  <c:v>0.79588273012503752</c:v>
                </c:pt>
                <c:pt idx="1347">
                  <c:v>0.79464475722194094</c:v>
                </c:pt>
                <c:pt idx="1348">
                  <c:v>0.79330479024545797</c:v>
                </c:pt>
                <c:pt idx="1349">
                  <c:v>0.7917175501910797</c:v>
                </c:pt>
                <c:pt idx="1350">
                  <c:v>0.79011207540781359</c:v>
                </c:pt>
                <c:pt idx="1351">
                  <c:v>0.78817986717672184</c:v>
                </c:pt>
                <c:pt idx="1352">
                  <c:v>0.78610329082052233</c:v>
                </c:pt>
                <c:pt idx="1353">
                  <c:v>0.78396440075260865</c:v>
                </c:pt>
                <c:pt idx="1354">
                  <c:v>0.78159186013515269</c:v>
                </c:pt>
                <c:pt idx="1355">
                  <c:v>0.77944178898913363</c:v>
                </c:pt>
                <c:pt idx="1356">
                  <c:v>0.77712201012182702</c:v>
                </c:pt>
                <c:pt idx="1357">
                  <c:v>0.7745650517075986</c:v>
                </c:pt>
                <c:pt idx="1358">
                  <c:v>0.77209920287496325</c:v>
                </c:pt>
                <c:pt idx="1359">
                  <c:v>0.76922076987128452</c:v>
                </c:pt>
                <c:pt idx="1360">
                  <c:v>0.76622312449729724</c:v>
                </c:pt>
                <c:pt idx="1361">
                  <c:v>0.76304596579021744</c:v>
                </c:pt>
                <c:pt idx="1362">
                  <c:v>0.75995467762620372</c:v>
                </c:pt>
                <c:pt idx="1363">
                  <c:v>0.75690644275815833</c:v>
                </c:pt>
                <c:pt idx="1364">
                  <c:v>0.7537745693182526</c:v>
                </c:pt>
                <c:pt idx="1365">
                  <c:v>0.75070209342701355</c:v>
                </c:pt>
                <c:pt idx="1366">
                  <c:v>0.74743099525888912</c:v>
                </c:pt>
                <c:pt idx="1367">
                  <c:v>0.74406684398591127</c:v>
                </c:pt>
                <c:pt idx="1368">
                  <c:v>0.74041146415388592</c:v>
                </c:pt>
                <c:pt idx="1369">
                  <c:v>0.7366513432564985</c:v>
                </c:pt>
                <c:pt idx="1370">
                  <c:v>0.73250534562163849</c:v>
                </c:pt>
                <c:pt idx="1371">
                  <c:v>0.72814409060531204</c:v>
                </c:pt>
                <c:pt idx="1372">
                  <c:v>0.72371497873675417</c:v>
                </c:pt>
                <c:pt idx="1373">
                  <c:v>0.71917885221773703</c:v>
                </c:pt>
                <c:pt idx="1374">
                  <c:v>0.71474692931090078</c:v>
                </c:pt>
                <c:pt idx="1375">
                  <c:v>0.71034337941843362</c:v>
                </c:pt>
                <c:pt idx="1376">
                  <c:v>0.70635942595759971</c:v>
                </c:pt>
                <c:pt idx="1377">
                  <c:v>0.70298713751816044</c:v>
                </c:pt>
                <c:pt idx="1378">
                  <c:v>0.70032550534423743</c:v>
                </c:pt>
                <c:pt idx="1379">
                  <c:v>0.69887449808353241</c:v>
                </c:pt>
                <c:pt idx="1380">
                  <c:v>0.6985102875135536</c:v>
                </c:pt>
                <c:pt idx="1381">
                  <c:v>0.69953869053698792</c:v>
                </c:pt>
                <c:pt idx="1382">
                  <c:v>0.7016742987224166</c:v>
                </c:pt>
                <c:pt idx="1383">
                  <c:v>0.70468295235818834</c:v>
                </c:pt>
                <c:pt idx="1384">
                  <c:v>0.70873104826954103</c:v>
                </c:pt>
                <c:pt idx="1385">
                  <c:v>0.7132290647808156</c:v>
                </c:pt>
                <c:pt idx="1386">
                  <c:v>0.71820316244023352</c:v>
                </c:pt>
                <c:pt idx="1387">
                  <c:v>0.72385492583462052</c:v>
                </c:pt>
                <c:pt idx="1388">
                  <c:v>0.72950421458799464</c:v>
                </c:pt>
                <c:pt idx="1389">
                  <c:v>0.73506093607999001</c:v>
                </c:pt>
                <c:pt idx="1390">
                  <c:v>0.74041113669404668</c:v>
                </c:pt>
                <c:pt idx="1391">
                  <c:v>0.74518504391724016</c:v>
                </c:pt>
                <c:pt idx="1392">
                  <c:v>0.74946011867004492</c:v>
                </c:pt>
                <c:pt idx="1393">
                  <c:v>0.75304986469513491</c:v>
                </c:pt>
                <c:pt idx="1394">
                  <c:v>0.75648732409165542</c:v>
                </c:pt>
                <c:pt idx="1395">
                  <c:v>0.75916606878845816</c:v>
                </c:pt>
                <c:pt idx="1396">
                  <c:v>0.76124808081060003</c:v>
                </c:pt>
                <c:pt idx="1397">
                  <c:v>0.7627713365266181</c:v>
                </c:pt>
                <c:pt idx="1398">
                  <c:v>0.76348329665225145</c:v>
                </c:pt>
                <c:pt idx="1399">
                  <c:v>0.76384274975871824</c:v>
                </c:pt>
                <c:pt idx="1400">
                  <c:v>0.76363657851376765</c:v>
                </c:pt>
                <c:pt idx="1401">
                  <c:v>0.76327258284292576</c:v>
                </c:pt>
                <c:pt idx="1402">
                  <c:v>0.76239620439152112</c:v>
                </c:pt>
                <c:pt idx="1403">
                  <c:v>0.76143687678174732</c:v>
                </c:pt>
                <c:pt idx="1404">
                  <c:v>0.76039011279103164</c:v>
                </c:pt>
                <c:pt idx="1405">
                  <c:v>0.75885324436842905</c:v>
                </c:pt>
                <c:pt idx="1406">
                  <c:v>0.75690252920629952</c:v>
                </c:pt>
                <c:pt idx="1407">
                  <c:v>0.75496003630114938</c:v>
                </c:pt>
                <c:pt idx="1408">
                  <c:v>0.75272661709257227</c:v>
                </c:pt>
                <c:pt idx="1409">
                  <c:v>0.75099631440150239</c:v>
                </c:pt>
                <c:pt idx="1410">
                  <c:v>0.74921883145321888</c:v>
                </c:pt>
                <c:pt idx="1411">
                  <c:v>0.74768528269109535</c:v>
                </c:pt>
                <c:pt idx="1412">
                  <c:v>0.74672857675376914</c:v>
                </c:pt>
                <c:pt idx="1413">
                  <c:v>0.74601759364681963</c:v>
                </c:pt>
                <c:pt idx="1414">
                  <c:v>0.7457416045442008</c:v>
                </c:pt>
                <c:pt idx="1415">
                  <c:v>0.74597078681201168</c:v>
                </c:pt>
                <c:pt idx="1416">
                  <c:v>0.7466294259091365</c:v>
                </c:pt>
                <c:pt idx="1417">
                  <c:v>0.74779611052013606</c:v>
                </c:pt>
                <c:pt idx="1418">
                  <c:v>0.74947574831006969</c:v>
                </c:pt>
                <c:pt idx="1419">
                  <c:v>0.75126371586911878</c:v>
                </c:pt>
                <c:pt idx="1420">
                  <c:v>0.75309552597869278</c:v>
                </c:pt>
                <c:pt idx="1421">
                  <c:v>0.75474225176648713</c:v>
                </c:pt>
                <c:pt idx="1422">
                  <c:v>0.75640989738044451</c:v>
                </c:pt>
                <c:pt idx="1423">
                  <c:v>0.75805944057994001</c:v>
                </c:pt>
                <c:pt idx="1424">
                  <c:v>0.75978050968533684</c:v>
                </c:pt>
                <c:pt idx="1425">
                  <c:v>0.76185768095099482</c:v>
                </c:pt>
                <c:pt idx="1426">
                  <c:v>0.76083271371596206</c:v>
                </c:pt>
                <c:pt idx="1427">
                  <c:v>0.7641908807069</c:v>
                </c:pt>
                <c:pt idx="1428">
                  <c:v>0.76621329778891512</c:v>
                </c:pt>
                <c:pt idx="1429">
                  <c:v>0.76768637021991282</c:v>
                </c:pt>
                <c:pt idx="1430">
                  <c:v>0.76932814870765209</c:v>
                </c:pt>
                <c:pt idx="1431">
                  <c:v>0.77096055702824762</c:v>
                </c:pt>
                <c:pt idx="1432">
                  <c:v>0.77095073362106226</c:v>
                </c:pt>
                <c:pt idx="1433">
                  <c:v>0.76968300890831065</c:v>
                </c:pt>
                <c:pt idx="1434">
                  <c:v>0.76861056964313124</c:v>
                </c:pt>
                <c:pt idx="1435">
                  <c:v>0.76791880443006832</c:v>
                </c:pt>
                <c:pt idx="1436">
                  <c:v>0.7662505300964656</c:v>
                </c:pt>
                <c:pt idx="1437">
                  <c:v>0.76573733771730468</c:v>
                </c:pt>
                <c:pt idx="1438">
                  <c:v>0.76632964748624965</c:v>
                </c:pt>
                <c:pt idx="1439">
                  <c:v>0.76668901669351452</c:v>
                </c:pt>
                <c:pt idx="1440">
                  <c:v>0.76658309914040268</c:v>
                </c:pt>
                <c:pt idx="1441">
                  <c:v>0.76626223144434169</c:v>
                </c:pt>
                <c:pt idx="1442">
                  <c:v>0.76605306715463561</c:v>
                </c:pt>
                <c:pt idx="1443">
                  <c:v>0.76550898869297634</c:v>
                </c:pt>
                <c:pt idx="1444">
                  <c:v>0.76475833743334576</c:v>
                </c:pt>
                <c:pt idx="1445">
                  <c:v>0.76367747867010405</c:v>
                </c:pt>
                <c:pt idx="1446">
                  <c:v>0.76245389242190664</c:v>
                </c:pt>
                <c:pt idx="1447">
                  <c:v>0.76047886487675043</c:v>
                </c:pt>
                <c:pt idx="1448">
                  <c:v>0.75990522107540592</c:v>
                </c:pt>
                <c:pt idx="1449">
                  <c:v>0.75927259062502273</c:v>
                </c:pt>
                <c:pt idx="1450">
                  <c:v>0.7592192833056387</c:v>
                </c:pt>
                <c:pt idx="1451">
                  <c:v>0.75913143290374785</c:v>
                </c:pt>
                <c:pt idx="1452">
                  <c:v>0.75816035595591758</c:v>
                </c:pt>
                <c:pt idx="1453">
                  <c:v>0.75806777148019899</c:v>
                </c:pt>
                <c:pt idx="1454">
                  <c:v>0.75674853176695178</c:v>
                </c:pt>
                <c:pt idx="1455">
                  <c:v>0.75589345327343382</c:v>
                </c:pt>
                <c:pt idx="1456">
                  <c:v>0.75560220570674053</c:v>
                </c:pt>
                <c:pt idx="1457">
                  <c:v>0.75530223368103444</c:v>
                </c:pt>
                <c:pt idx="1458">
                  <c:v>0.75325892994406851</c:v>
                </c:pt>
                <c:pt idx="1459">
                  <c:v>0.75263720531312939</c:v>
                </c:pt>
                <c:pt idx="1460">
                  <c:v>0.75231026383719224</c:v>
                </c:pt>
                <c:pt idx="1461">
                  <c:v>0.75178631525136452</c:v>
                </c:pt>
                <c:pt idx="1462">
                  <c:v>0.75062128336495304</c:v>
                </c:pt>
                <c:pt idx="1463">
                  <c:v>0.74910282742366663</c:v>
                </c:pt>
                <c:pt idx="1464">
                  <c:v>0.74841567081264049</c:v>
                </c:pt>
                <c:pt idx="1465">
                  <c:v>0.7477358141741457</c:v>
                </c:pt>
                <c:pt idx="1466">
                  <c:v>0.74687630916933168</c:v>
                </c:pt>
                <c:pt idx="1467">
                  <c:v>0.74723156232090004</c:v>
                </c:pt>
                <c:pt idx="1468">
                  <c:v>0.74801230126604557</c:v>
                </c:pt>
                <c:pt idx="1469">
                  <c:v>0.74722164908225852</c:v>
                </c:pt>
                <c:pt idx="1470">
                  <c:v>0.74620639284843082</c:v>
                </c:pt>
                <c:pt idx="1471">
                  <c:v>0.74548028163111568</c:v>
                </c:pt>
                <c:pt idx="1472">
                  <c:v>0.74417659428646055</c:v>
                </c:pt>
                <c:pt idx="1473">
                  <c:v>0.7434303948780957</c:v>
                </c:pt>
                <c:pt idx="1474">
                  <c:v>0.7431706707222977</c:v>
                </c:pt>
                <c:pt idx="1475">
                  <c:v>0.74269839892306633</c:v>
                </c:pt>
                <c:pt idx="1476">
                  <c:v>0.74206675019866009</c:v>
                </c:pt>
                <c:pt idx="1477">
                  <c:v>0.74176106294970978</c:v>
                </c:pt>
                <c:pt idx="1478">
                  <c:v>0.74046088334401561</c:v>
                </c:pt>
                <c:pt idx="1479">
                  <c:v>0.73964249101944368</c:v>
                </c:pt>
                <c:pt idx="1480">
                  <c:v>0.73895944170809702</c:v>
                </c:pt>
                <c:pt idx="1481">
                  <c:v>0.73880342908426277</c:v>
                </c:pt>
                <c:pt idx="1482">
                  <c:v>0.73860142230688419</c:v>
                </c:pt>
                <c:pt idx="1483">
                  <c:v>0.7389488739731106</c:v>
                </c:pt>
                <c:pt idx="1484">
                  <c:v>0.73878252990319671</c:v>
                </c:pt>
                <c:pt idx="1485">
                  <c:v>0.73805780149954259</c:v>
                </c:pt>
                <c:pt idx="1486">
                  <c:v>0.73602393784122733</c:v>
                </c:pt>
                <c:pt idx="1487">
                  <c:v>0.73400957341690065</c:v>
                </c:pt>
                <c:pt idx="1488">
                  <c:v>0.73218410913228638</c:v>
                </c:pt>
                <c:pt idx="1489">
                  <c:v>0.73142825690266167</c:v>
                </c:pt>
                <c:pt idx="1490">
                  <c:v>0.73193555050972203</c:v>
                </c:pt>
                <c:pt idx="1491">
                  <c:v>0.73238336558327244</c:v>
                </c:pt>
                <c:pt idx="1492">
                  <c:v>0.73292052004332064</c:v>
                </c:pt>
                <c:pt idx="1493">
                  <c:v>0.73431761208605262</c:v>
                </c:pt>
                <c:pt idx="1494">
                  <c:v>0.73438350676852771</c:v>
                </c:pt>
                <c:pt idx="1495">
                  <c:v>0.73340272091047687</c:v>
                </c:pt>
                <c:pt idx="1496">
                  <c:v>0.73339353493665527</c:v>
                </c:pt>
                <c:pt idx="1497">
                  <c:v>0.7328463505709627</c:v>
                </c:pt>
                <c:pt idx="1498">
                  <c:v>0.73362766588467465</c:v>
                </c:pt>
                <c:pt idx="1499">
                  <c:v>0.73438626734470625</c:v>
                </c:pt>
                <c:pt idx="1500">
                  <c:v>0.73333102155230834</c:v>
                </c:pt>
                <c:pt idx="1501">
                  <c:v>0.73305567788654291</c:v>
                </c:pt>
                <c:pt idx="1502">
                  <c:v>0.7329516510825318</c:v>
                </c:pt>
                <c:pt idx="1503">
                  <c:v>0.73136084905517063</c:v>
                </c:pt>
                <c:pt idx="1504">
                  <c:v>0.73051587806158325</c:v>
                </c:pt>
                <c:pt idx="1505">
                  <c:v>0.73084900717229984</c:v>
                </c:pt>
                <c:pt idx="1506">
                  <c:v>0.72938350669918628</c:v>
                </c:pt>
                <c:pt idx="1507">
                  <c:v>0.72844868283831465</c:v>
                </c:pt>
                <c:pt idx="1508">
                  <c:v>0.72715770889863751</c:v>
                </c:pt>
                <c:pt idx="1509">
                  <c:v>0.7254350766655111</c:v>
                </c:pt>
                <c:pt idx="1510">
                  <c:v>0.72399765888472611</c:v>
                </c:pt>
                <c:pt idx="1511">
                  <c:v>0.72279661097640324</c:v>
                </c:pt>
                <c:pt idx="1512">
                  <c:v>0.72209230089283849</c:v>
                </c:pt>
                <c:pt idx="1513">
                  <c:v>0.72170560606824663</c:v>
                </c:pt>
                <c:pt idx="1514">
                  <c:v>0.72184986287775665</c:v>
                </c:pt>
                <c:pt idx="1515">
                  <c:v>0.72284361865592028</c:v>
                </c:pt>
                <c:pt idx="1516">
                  <c:v>0.72352068695049065</c:v>
                </c:pt>
                <c:pt idx="1517">
                  <c:v>0.72409007040371742</c:v>
                </c:pt>
                <c:pt idx="1518">
                  <c:v>0.72455089316164745</c:v>
                </c:pt>
                <c:pt idx="1519">
                  <c:v>0.72428594127210155</c:v>
                </c:pt>
                <c:pt idx="1520">
                  <c:v>0.72384462710946751</c:v>
                </c:pt>
                <c:pt idx="1521">
                  <c:v>0.7231071552459335</c:v>
                </c:pt>
                <c:pt idx="1522">
                  <c:v>0.72196991771423114</c:v>
                </c:pt>
                <c:pt idx="1523">
                  <c:v>0.72053319511967351</c:v>
                </c:pt>
                <c:pt idx="1524">
                  <c:v>0.71914835225470708</c:v>
                </c:pt>
                <c:pt idx="1525">
                  <c:v>0.71821045608269363</c:v>
                </c:pt>
                <c:pt idx="1526">
                  <c:v>0.71782222738030965</c:v>
                </c:pt>
                <c:pt idx="1527">
                  <c:v>0.71826821125036999</c:v>
                </c:pt>
                <c:pt idx="1528">
                  <c:v>0.71973140606176089</c:v>
                </c:pt>
                <c:pt idx="1529">
                  <c:v>0.72021486551489622</c:v>
                </c:pt>
                <c:pt idx="1530">
                  <c:v>0.71959622210854424</c:v>
                </c:pt>
                <c:pt idx="1531">
                  <c:v>0.717965318943109</c:v>
                </c:pt>
                <c:pt idx="1532">
                  <c:v>0.71651842527134257</c:v>
                </c:pt>
                <c:pt idx="1533">
                  <c:v>0.71372541649983867</c:v>
                </c:pt>
                <c:pt idx="1534">
                  <c:v>0.71177922967463259</c:v>
                </c:pt>
                <c:pt idx="1535">
                  <c:v>0.71112154450474874</c:v>
                </c:pt>
                <c:pt idx="1536">
                  <c:v>0.71087744747020065</c:v>
                </c:pt>
                <c:pt idx="1537">
                  <c:v>0.7108787723659945</c:v>
                </c:pt>
                <c:pt idx="1538">
                  <c:v>0.71106526042111495</c:v>
                </c:pt>
                <c:pt idx="1539">
                  <c:v>0.71122319347134133</c:v>
                </c:pt>
                <c:pt idx="1540">
                  <c:v>0.71075186445006766</c:v>
                </c:pt>
                <c:pt idx="1541">
                  <c:v>0.70968040884183869</c:v>
                </c:pt>
                <c:pt idx="1542">
                  <c:v>0.70771104867696388</c:v>
                </c:pt>
                <c:pt idx="1543">
                  <c:v>0.7059870373781727</c:v>
                </c:pt>
                <c:pt idx="1544">
                  <c:v>0.70331757605003609</c:v>
                </c:pt>
                <c:pt idx="1545">
                  <c:v>0.70140397166850565</c:v>
                </c:pt>
                <c:pt idx="1546">
                  <c:v>0.70016891431661921</c:v>
                </c:pt>
                <c:pt idx="1547">
                  <c:v>0.6999470223332952</c:v>
                </c:pt>
                <c:pt idx="1548">
                  <c:v>0.70016228616587783</c:v>
                </c:pt>
                <c:pt idx="1549">
                  <c:v>0.69994716226735054</c:v>
                </c:pt>
                <c:pt idx="1550">
                  <c:v>0.6991321881010264</c:v>
                </c:pt>
                <c:pt idx="1551">
                  <c:v>0.69736586087913854</c:v>
                </c:pt>
                <c:pt idx="1552">
                  <c:v>0.69635654863893659</c:v>
                </c:pt>
                <c:pt idx="1553">
                  <c:v>0.69490980162161253</c:v>
                </c:pt>
                <c:pt idx="1554">
                  <c:v>0.69407289585286758</c:v>
                </c:pt>
                <c:pt idx="1555">
                  <c:v>0.69501430829202859</c:v>
                </c:pt>
                <c:pt idx="1556">
                  <c:v>0.69594632968702852</c:v>
                </c:pt>
                <c:pt idx="1557">
                  <c:v>0.69602838166278869</c:v>
                </c:pt>
                <c:pt idx="1558">
                  <c:v>0.69659643620412426</c:v>
                </c:pt>
                <c:pt idx="1559">
                  <c:v>0.69569293150933798</c:v>
                </c:pt>
                <c:pt idx="1560">
                  <c:v>0.69522888651636527</c:v>
                </c:pt>
                <c:pt idx="1561">
                  <c:v>0.69477009014300461</c:v>
                </c:pt>
                <c:pt idx="1562">
                  <c:v>0.6948223850278531</c:v>
                </c:pt>
                <c:pt idx="1563">
                  <c:v>0.69367205488559569</c:v>
                </c:pt>
                <c:pt idx="1564">
                  <c:v>0.69186576451033854</c:v>
                </c:pt>
                <c:pt idx="1565">
                  <c:v>0.68987221347616823</c:v>
                </c:pt>
                <c:pt idx="1566">
                  <c:v>0.68817066256588666</c:v>
                </c:pt>
                <c:pt idx="1567">
                  <c:v>0.68764110023511571</c:v>
                </c:pt>
                <c:pt idx="1568">
                  <c:v>0.68926570760025851</c:v>
                </c:pt>
                <c:pt idx="1569">
                  <c:v>0.68989937433670223</c:v>
                </c:pt>
                <c:pt idx="1570">
                  <c:v>0.69004556302763154</c:v>
                </c:pt>
                <c:pt idx="1571">
                  <c:v>0.69020575960151453</c:v>
                </c:pt>
                <c:pt idx="1572">
                  <c:v>0.68992149120229762</c:v>
                </c:pt>
                <c:pt idx="1573">
                  <c:v>0.68886857281825054</c:v>
                </c:pt>
                <c:pt idx="1574">
                  <c:v>0.68854114798738453</c:v>
                </c:pt>
                <c:pt idx="1575">
                  <c:v>0.68861982086702067</c:v>
                </c:pt>
                <c:pt idx="1576">
                  <c:v>0.68771762941744052</c:v>
                </c:pt>
                <c:pt idx="1577">
                  <c:v>0.68751370795415956</c:v>
                </c:pt>
                <c:pt idx="1578">
                  <c:v>0.68636471603174054</c:v>
                </c:pt>
                <c:pt idx="1579">
                  <c:v>0.68535315905969851</c:v>
                </c:pt>
                <c:pt idx="1580">
                  <c:v>0.68500747834068454</c:v>
                </c:pt>
                <c:pt idx="1581">
                  <c:v>0.68502645538190254</c:v>
                </c:pt>
                <c:pt idx="1582">
                  <c:v>0.68518616189905246</c:v>
                </c:pt>
                <c:pt idx="1583">
                  <c:v>0.68592391063492597</c:v>
                </c:pt>
                <c:pt idx="1584">
                  <c:v>0.68847781486475601</c:v>
                </c:pt>
                <c:pt idx="1585">
                  <c:v>0.68916050764362802</c:v>
                </c:pt>
                <c:pt idx="1586">
                  <c:v>0.68981409391076653</c:v>
                </c:pt>
                <c:pt idx="1587">
                  <c:v>0.68946645722699651</c:v>
                </c:pt>
                <c:pt idx="1588">
                  <c:v>0.68699255206780452</c:v>
                </c:pt>
                <c:pt idx="1589">
                  <c:v>0.68367237594469454</c:v>
                </c:pt>
                <c:pt idx="1590">
                  <c:v>0.6817665663243816</c:v>
                </c:pt>
                <c:pt idx="1591">
                  <c:v>0.68132791550664351</c:v>
                </c:pt>
                <c:pt idx="1592">
                  <c:v>0.68082647323220569</c:v>
                </c:pt>
                <c:pt idx="1593">
                  <c:v>0.68173114800986911</c:v>
                </c:pt>
                <c:pt idx="1594">
                  <c:v>0.68185047951292854</c:v>
                </c:pt>
                <c:pt idx="1595">
                  <c:v>0.68168382193763821</c:v>
                </c:pt>
                <c:pt idx="1596">
                  <c:v>0.68174169147692953</c:v>
                </c:pt>
                <c:pt idx="1597">
                  <c:v>0.68198471240087855</c:v>
                </c:pt>
                <c:pt idx="1598">
                  <c:v>0.68253614761024095</c:v>
                </c:pt>
                <c:pt idx="1599">
                  <c:v>0.68271765199325551</c:v>
                </c:pt>
                <c:pt idx="1600">
                  <c:v>0.68187309715681443</c:v>
                </c:pt>
                <c:pt idx="1601">
                  <c:v>0.68115341473720759</c:v>
                </c:pt>
                <c:pt idx="1602">
                  <c:v>0.68214894791829794</c:v>
                </c:pt>
                <c:pt idx="1603">
                  <c:v>0.68256819314119099</c:v>
                </c:pt>
                <c:pt idx="1604">
                  <c:v>0.68390071444728562</c:v>
                </c:pt>
                <c:pt idx="1605">
                  <c:v>0.68406418978570716</c:v>
                </c:pt>
                <c:pt idx="1606">
                  <c:v>0.68353039063740051</c:v>
                </c:pt>
                <c:pt idx="1607">
                  <c:v>0.68272903662757034</c:v>
                </c:pt>
                <c:pt idx="1608">
                  <c:v>0.68149749008174054</c:v>
                </c:pt>
                <c:pt idx="1609">
                  <c:v>0.67977503037492182</c:v>
                </c:pt>
                <c:pt idx="1610">
                  <c:v>0.6783741100666606</c:v>
                </c:pt>
                <c:pt idx="1611">
                  <c:v>0.67888203530474811</c:v>
                </c:pt>
                <c:pt idx="1612">
                  <c:v>0.67871923190730465</c:v>
                </c:pt>
                <c:pt idx="1613">
                  <c:v>0.67993093144408812</c:v>
                </c:pt>
                <c:pt idx="1614">
                  <c:v>0.67993719752361892</c:v>
                </c:pt>
                <c:pt idx="1615">
                  <c:v>0.67842786528290822</c:v>
                </c:pt>
                <c:pt idx="1616">
                  <c:v>0.67880735420869065</c:v>
                </c:pt>
                <c:pt idx="1617">
                  <c:v>0.67997416090889173</c:v>
                </c:pt>
                <c:pt idx="1618">
                  <c:v>0.68075279242099651</c:v>
                </c:pt>
                <c:pt idx="1619">
                  <c:v>0.68363039561719863</c:v>
                </c:pt>
                <c:pt idx="1620">
                  <c:v>0.68474180694134512</c:v>
                </c:pt>
                <c:pt idx="1621">
                  <c:v>0.68505189876844674</c:v>
                </c:pt>
                <c:pt idx="1622">
                  <c:v>0.68398008537327604</c:v>
                </c:pt>
                <c:pt idx="1623">
                  <c:v>0.68285813925952421</c:v>
                </c:pt>
                <c:pt idx="1624">
                  <c:v>0.68132090732786854</c:v>
                </c:pt>
                <c:pt idx="1625">
                  <c:v>0.68072987740617086</c:v>
                </c:pt>
                <c:pt idx="1626">
                  <c:v>0.68024767054169055</c:v>
                </c:pt>
                <c:pt idx="1627">
                  <c:v>0.6804257542176565</c:v>
                </c:pt>
                <c:pt idx="1628">
                  <c:v>0.68154872295671554</c:v>
                </c:pt>
                <c:pt idx="1629">
                  <c:v>0.68235856217016899</c:v>
                </c:pt>
                <c:pt idx="1630">
                  <c:v>0.68386724656321074</c:v>
                </c:pt>
                <c:pt idx="1631">
                  <c:v>0.68450308059705856</c:v>
                </c:pt>
                <c:pt idx="1632">
                  <c:v>0.685099489814609</c:v>
                </c:pt>
                <c:pt idx="1633">
                  <c:v>0.68480508733313261</c:v>
                </c:pt>
                <c:pt idx="1634">
                  <c:v>0.68351403317390313</c:v>
                </c:pt>
                <c:pt idx="1635">
                  <c:v>0.68393775168219895</c:v>
                </c:pt>
                <c:pt idx="1636">
                  <c:v>0.68418085572371845</c:v>
                </c:pt>
                <c:pt idx="1637">
                  <c:v>0.68460526786492837</c:v>
                </c:pt>
                <c:pt idx="1638">
                  <c:v>0.6850973351619295</c:v>
                </c:pt>
                <c:pt idx="1639">
                  <c:v>0.68584376831232452</c:v>
                </c:pt>
                <c:pt idx="1640">
                  <c:v>0.68653220329832754</c:v>
                </c:pt>
                <c:pt idx="1641">
                  <c:v>0.68788883915175869</c:v>
                </c:pt>
                <c:pt idx="1642">
                  <c:v>0.68833737945902851</c:v>
                </c:pt>
                <c:pt idx="1643">
                  <c:v>0.68860618090720638</c:v>
                </c:pt>
                <c:pt idx="1644">
                  <c:v>0.68854684000880739</c:v>
                </c:pt>
                <c:pt idx="1645">
                  <c:v>0.68800409962382725</c:v>
                </c:pt>
                <c:pt idx="1646">
                  <c:v>0.68646312644745666</c:v>
                </c:pt>
                <c:pt idx="1647">
                  <c:v>0.68534461881480424</c:v>
                </c:pt>
                <c:pt idx="1648">
                  <c:v>0.68498340249576961</c:v>
                </c:pt>
                <c:pt idx="1649">
                  <c:v>0.68453197793513754</c:v>
                </c:pt>
                <c:pt idx="1650">
                  <c:v>0.68362604973142849</c:v>
                </c:pt>
                <c:pt idx="1651">
                  <c:v>0.68407472055190854</c:v>
                </c:pt>
                <c:pt idx="1652">
                  <c:v>0.68543603240412554</c:v>
                </c:pt>
                <c:pt idx="1653">
                  <c:v>0.68656377997619444</c:v>
                </c:pt>
                <c:pt idx="1654">
                  <c:v>0.6893720271675019</c:v>
                </c:pt>
                <c:pt idx="1655">
                  <c:v>0.69052955902615853</c:v>
                </c:pt>
                <c:pt idx="1656">
                  <c:v>0.69041231818991367</c:v>
                </c:pt>
                <c:pt idx="1657">
                  <c:v>0.69113801450015144</c:v>
                </c:pt>
                <c:pt idx="1658">
                  <c:v>0.69078324730865204</c:v>
                </c:pt>
                <c:pt idx="1659">
                  <c:v>0.68966798790099049</c:v>
                </c:pt>
                <c:pt idx="1660">
                  <c:v>0.68943604808049253</c:v>
                </c:pt>
                <c:pt idx="1661">
                  <c:v>0.68951697636474252</c:v>
                </c:pt>
                <c:pt idx="1662">
                  <c:v>0.68902132599903854</c:v>
                </c:pt>
                <c:pt idx="1663">
                  <c:v>0.68828247030089817</c:v>
                </c:pt>
                <c:pt idx="1664">
                  <c:v>0.68829049307106427</c:v>
                </c:pt>
                <c:pt idx="1665">
                  <c:v>0.68834791411321672</c:v>
                </c:pt>
                <c:pt idx="1666">
                  <c:v>0.68863102483642091</c:v>
                </c:pt>
                <c:pt idx="1667">
                  <c:v>0.69004822833260271</c:v>
                </c:pt>
                <c:pt idx="1668">
                  <c:v>0.6904227145373435</c:v>
                </c:pt>
                <c:pt idx="1669">
                  <c:v>0.69053662366082469</c:v>
                </c:pt>
                <c:pt idx="1670">
                  <c:v>0.68978579584933253</c:v>
                </c:pt>
                <c:pt idx="1671">
                  <c:v>0.68879213746645052</c:v>
                </c:pt>
                <c:pt idx="1672">
                  <c:v>0.68873541680286854</c:v>
                </c:pt>
                <c:pt idx="1673">
                  <c:v>0.68893418843475551</c:v>
                </c:pt>
                <c:pt idx="1674">
                  <c:v>0.68930468500374353</c:v>
                </c:pt>
                <c:pt idx="1675">
                  <c:v>0.69024684300528194</c:v>
                </c:pt>
                <c:pt idx="1676">
                  <c:v>0.69240226606958577</c:v>
                </c:pt>
                <c:pt idx="1677">
                  <c:v>0.69345536257512685</c:v>
                </c:pt>
                <c:pt idx="1678">
                  <c:v>0.6948115702172255</c:v>
                </c:pt>
                <c:pt idx="1679">
                  <c:v>0.6954509772660159</c:v>
                </c:pt>
                <c:pt idx="1680">
                  <c:v>0.69485463865613473</c:v>
                </c:pt>
                <c:pt idx="1681">
                  <c:v>0.69486213312982004</c:v>
                </c:pt>
                <c:pt idx="1682">
                  <c:v>0.69499433751503581</c:v>
                </c:pt>
                <c:pt idx="1683">
                  <c:v>0.69492815361046945</c:v>
                </c:pt>
                <c:pt idx="1684">
                  <c:v>0.69459612820289851</c:v>
                </c:pt>
                <c:pt idx="1685">
                  <c:v>0.69407107772733534</c:v>
                </c:pt>
                <c:pt idx="1686">
                  <c:v>0.69382427280695114</c:v>
                </c:pt>
                <c:pt idx="1687">
                  <c:v>0.69292604860521223</c:v>
                </c:pt>
                <c:pt idx="1688">
                  <c:v>0.69308603558496051</c:v>
                </c:pt>
                <c:pt idx="1689">
                  <c:v>0.69403842053662845</c:v>
                </c:pt>
                <c:pt idx="1690">
                  <c:v>0.69498464887529654</c:v>
                </c:pt>
                <c:pt idx="1691">
                  <c:v>0.69689466065087247</c:v>
                </c:pt>
                <c:pt idx="1692">
                  <c:v>0.69789106153220903</c:v>
                </c:pt>
                <c:pt idx="1693">
                  <c:v>0.69913640984200975</c:v>
                </c:pt>
                <c:pt idx="1694">
                  <c:v>0.69955684861446854</c:v>
                </c:pt>
                <c:pt idx="1695">
                  <c:v>0.69911737928868034</c:v>
                </c:pt>
                <c:pt idx="1696">
                  <c:v>0.69833210148847868</c:v>
                </c:pt>
                <c:pt idx="1697">
                  <c:v>0.69748937434369918</c:v>
                </c:pt>
                <c:pt idx="1698">
                  <c:v>0.69571259634901439</c:v>
                </c:pt>
                <c:pt idx="1699">
                  <c:v>0.69510407820212294</c:v>
                </c:pt>
                <c:pt idx="1700">
                  <c:v>0.69481435115463752</c:v>
                </c:pt>
                <c:pt idx="1701">
                  <c:v>0.69464150058735197</c:v>
                </c:pt>
                <c:pt idx="1702">
                  <c:v>0.69456006534841153</c:v>
                </c:pt>
                <c:pt idx="1703">
                  <c:v>0.69537217987450251</c:v>
                </c:pt>
                <c:pt idx="1704">
                  <c:v>0.69713891940164652</c:v>
                </c:pt>
                <c:pt idx="1705">
                  <c:v>0.69822178166903737</c:v>
                </c:pt>
                <c:pt idx="1706">
                  <c:v>0.70029382173475851</c:v>
                </c:pt>
                <c:pt idx="1707">
                  <c:v>0.70146767724526538</c:v>
                </c:pt>
                <c:pt idx="1708">
                  <c:v>0.70212376450619363</c:v>
                </c:pt>
                <c:pt idx="1709">
                  <c:v>0.70159919569424478</c:v>
                </c:pt>
                <c:pt idx="1710">
                  <c:v>0.701789885353448</c:v>
                </c:pt>
                <c:pt idx="1711">
                  <c:v>0.70159260380514454</c:v>
                </c:pt>
                <c:pt idx="1712">
                  <c:v>0.70158711386941253</c:v>
                </c:pt>
                <c:pt idx="1713">
                  <c:v>0.70148883204145085</c:v>
                </c:pt>
                <c:pt idx="1714">
                  <c:v>0.70144164471601522</c:v>
                </c:pt>
                <c:pt idx="1715">
                  <c:v>0.70130557074885369</c:v>
                </c:pt>
                <c:pt idx="1716">
                  <c:v>0.70155046773827467</c:v>
                </c:pt>
                <c:pt idx="1717">
                  <c:v>0.70210164356876426</c:v>
                </c:pt>
                <c:pt idx="1718">
                  <c:v>0.70238874545167651</c:v>
                </c:pt>
                <c:pt idx="1719">
                  <c:v>0.70333307675598167</c:v>
                </c:pt>
                <c:pt idx="1720">
                  <c:v>0.70328741145509566</c:v>
                </c:pt>
                <c:pt idx="1721">
                  <c:v>0.70197449091442965</c:v>
                </c:pt>
                <c:pt idx="1722">
                  <c:v>0.70146312506014497</c:v>
                </c:pt>
                <c:pt idx="1723">
                  <c:v>0.70051143967201512</c:v>
                </c:pt>
                <c:pt idx="1724">
                  <c:v>0.70008543277510604</c:v>
                </c:pt>
                <c:pt idx="1725">
                  <c:v>0.70047209383233955</c:v>
                </c:pt>
                <c:pt idx="1726">
                  <c:v>0.70188551417168965</c:v>
                </c:pt>
                <c:pt idx="1727">
                  <c:v>0.70305133183154367</c:v>
                </c:pt>
                <c:pt idx="1728">
                  <c:v>0.70513812105406259</c:v>
                </c:pt>
                <c:pt idx="1729">
                  <c:v>0.70595048785198444</c:v>
                </c:pt>
                <c:pt idx="1730">
                  <c:v>0.70699973488809542</c:v>
                </c:pt>
                <c:pt idx="1731">
                  <c:v>0.70668231047093422</c:v>
                </c:pt>
                <c:pt idx="1732">
                  <c:v>0.70374590792402325</c:v>
                </c:pt>
                <c:pt idx="1733">
                  <c:v>0.70332697749883677</c:v>
                </c:pt>
                <c:pt idx="1734">
                  <c:v>0.70295244051369765</c:v>
                </c:pt>
                <c:pt idx="1735">
                  <c:v>0.70335861804122768</c:v>
                </c:pt>
                <c:pt idx="1736">
                  <c:v>0.70611950901464249</c:v>
                </c:pt>
                <c:pt idx="1737">
                  <c:v>0.70804391087860363</c:v>
                </c:pt>
                <c:pt idx="1738">
                  <c:v>0.7098513446146697</c:v>
                </c:pt>
                <c:pt idx="1739">
                  <c:v>0.7115827838562111</c:v>
                </c:pt>
                <c:pt idx="1740">
                  <c:v>0.71286981225253765</c:v>
                </c:pt>
                <c:pt idx="1741">
                  <c:v>0.71405733898629409</c:v>
                </c:pt>
                <c:pt idx="1742">
                  <c:v>0.71498556964511861</c:v>
                </c:pt>
                <c:pt idx="1743">
                  <c:v>0.71589310612286783</c:v>
                </c:pt>
                <c:pt idx="1744">
                  <c:v>0.71578979017362065</c:v>
                </c:pt>
                <c:pt idx="1745">
                  <c:v>0.7150973071463036</c:v>
                </c:pt>
                <c:pt idx="1746">
                  <c:v>0.7141177471454353</c:v>
                </c:pt>
                <c:pt idx="1747">
                  <c:v>0.71113476319204749</c:v>
                </c:pt>
                <c:pt idx="1748">
                  <c:v>0.71001629914489262</c:v>
                </c:pt>
                <c:pt idx="1749">
                  <c:v>0.70991666004447262</c:v>
                </c:pt>
                <c:pt idx="1750">
                  <c:v>0.70958275635030954</c:v>
                </c:pt>
                <c:pt idx="1751">
                  <c:v>0.70938854112955529</c:v>
                </c:pt>
                <c:pt idx="1752">
                  <c:v>0.71037416648981544</c:v>
                </c:pt>
                <c:pt idx="1753">
                  <c:v>0.71093388700481164</c:v>
                </c:pt>
                <c:pt idx="1754">
                  <c:v>0.71067836768161563</c:v>
                </c:pt>
                <c:pt idx="1755">
                  <c:v>0.71247887979508473</c:v>
                </c:pt>
                <c:pt idx="1756">
                  <c:v>0.71640500603924562</c:v>
                </c:pt>
                <c:pt idx="1757">
                  <c:v>0.7180568605876283</c:v>
                </c:pt>
                <c:pt idx="1758">
                  <c:v>0.72044096914124056</c:v>
                </c:pt>
                <c:pt idx="1759">
                  <c:v>0.72096143773979449</c:v>
                </c:pt>
                <c:pt idx="1760">
                  <c:v>0.71843879590381288</c:v>
                </c:pt>
                <c:pt idx="1761">
                  <c:v>0.71796827744079172</c:v>
                </c:pt>
                <c:pt idx="1762">
                  <c:v>0.7180898226190372</c:v>
                </c:pt>
                <c:pt idx="1763">
                  <c:v>0.71783239739668914</c:v>
                </c:pt>
                <c:pt idx="1764">
                  <c:v>0.71849416073876049</c:v>
                </c:pt>
                <c:pt idx="1765">
                  <c:v>0.71822276275462638</c:v>
                </c:pt>
                <c:pt idx="1766">
                  <c:v>0.71603211161054581</c:v>
                </c:pt>
                <c:pt idx="1767">
                  <c:v>0.71536767171744919</c:v>
                </c:pt>
                <c:pt idx="1768">
                  <c:v>0.71520034399638954</c:v>
                </c:pt>
                <c:pt idx="1769">
                  <c:v>0.71537288034904323</c:v>
                </c:pt>
                <c:pt idx="1770">
                  <c:v>0.71538724086730288</c:v>
                </c:pt>
                <c:pt idx="1771">
                  <c:v>0.71624456819505322</c:v>
                </c:pt>
                <c:pt idx="1772">
                  <c:v>0.71683603561125042</c:v>
                </c:pt>
                <c:pt idx="1773">
                  <c:v>0.71746461127120198</c:v>
                </c:pt>
                <c:pt idx="1774">
                  <c:v>0.71742358610094958</c:v>
                </c:pt>
                <c:pt idx="1775">
                  <c:v>0.71767038670959848</c:v>
                </c:pt>
                <c:pt idx="1776">
                  <c:v>0.71714447302445294</c:v>
                </c:pt>
                <c:pt idx="1777">
                  <c:v>0.71426653136852281</c:v>
                </c:pt>
                <c:pt idx="1778">
                  <c:v>0.71381872501655408</c:v>
                </c:pt>
                <c:pt idx="1779">
                  <c:v>0.71480877609741678</c:v>
                </c:pt>
                <c:pt idx="1780">
                  <c:v>0.71523465098093497</c:v>
                </c:pt>
                <c:pt idx="1781">
                  <c:v>0.71683333066589805</c:v>
                </c:pt>
                <c:pt idx="1782">
                  <c:v>0.71787819632435934</c:v>
                </c:pt>
                <c:pt idx="1783">
                  <c:v>0.71767819000964361</c:v>
                </c:pt>
                <c:pt idx="1784">
                  <c:v>0.71887581686461821</c:v>
                </c:pt>
                <c:pt idx="1785">
                  <c:v>0.71883661030179402</c:v>
                </c:pt>
                <c:pt idx="1786">
                  <c:v>0.71869518402676669</c:v>
                </c:pt>
                <c:pt idx="1787">
                  <c:v>0.71833823983676559</c:v>
                </c:pt>
                <c:pt idx="1788">
                  <c:v>0.71693702502089762</c:v>
                </c:pt>
                <c:pt idx="1789">
                  <c:v>0.71650133085522549</c:v>
                </c:pt>
                <c:pt idx="1790">
                  <c:v>0.71637290209482063</c:v>
                </c:pt>
                <c:pt idx="1791">
                  <c:v>0.71645364313464122</c:v>
                </c:pt>
                <c:pt idx="1792">
                  <c:v>0.71686528166395025</c:v>
                </c:pt>
                <c:pt idx="1793">
                  <c:v>0.71739443999832564</c:v>
                </c:pt>
                <c:pt idx="1794">
                  <c:v>0.71862853137238825</c:v>
                </c:pt>
                <c:pt idx="1795">
                  <c:v>0.71931695361450165</c:v>
                </c:pt>
                <c:pt idx="1796">
                  <c:v>0.71970910441701674</c:v>
                </c:pt>
                <c:pt idx="1797">
                  <c:v>0.72023881659423694</c:v>
                </c:pt>
                <c:pt idx="1798">
                  <c:v>0.72078627260494565</c:v>
                </c:pt>
                <c:pt idx="1799">
                  <c:v>0.7208776351666828</c:v>
                </c:pt>
                <c:pt idx="1800">
                  <c:v>0.72051467524745449</c:v>
                </c:pt>
                <c:pt idx="1801">
                  <c:v>0.72063157630907992</c:v>
                </c:pt>
                <c:pt idx="1802">
                  <c:v>0.72088592216852343</c:v>
                </c:pt>
                <c:pt idx="1803">
                  <c:v>0.7210216842527587</c:v>
                </c:pt>
                <c:pt idx="1804">
                  <c:v>0.7212053381978667</c:v>
                </c:pt>
                <c:pt idx="1805">
                  <c:v>0.72240064365669165</c:v>
                </c:pt>
                <c:pt idx="1806">
                  <c:v>0.72205230536594256</c:v>
                </c:pt>
                <c:pt idx="1807">
                  <c:v>0.71991896422801382</c:v>
                </c:pt>
                <c:pt idx="1808">
                  <c:v>0.71975282566598264</c:v>
                </c:pt>
                <c:pt idx="1809">
                  <c:v>0.72006265569784123</c:v>
                </c:pt>
                <c:pt idx="1810">
                  <c:v>0.72011765277048734</c:v>
                </c:pt>
                <c:pt idx="1811">
                  <c:v>0.72130114042360005</c:v>
                </c:pt>
                <c:pt idx="1812">
                  <c:v>0.72189910514668865</c:v>
                </c:pt>
                <c:pt idx="1813">
                  <c:v>0.72163198528584993</c:v>
                </c:pt>
                <c:pt idx="1814">
                  <c:v>0.7216554998666469</c:v>
                </c:pt>
                <c:pt idx="1815">
                  <c:v>0.72180848316013901</c:v>
                </c:pt>
                <c:pt idx="1816">
                  <c:v>0.72226827160217955</c:v>
                </c:pt>
                <c:pt idx="1817">
                  <c:v>0.72226954306848912</c:v>
                </c:pt>
                <c:pt idx="1818">
                  <c:v>0.72337701556836465</c:v>
                </c:pt>
                <c:pt idx="1819">
                  <c:v>0.72421251331619962</c:v>
                </c:pt>
                <c:pt idx="1820">
                  <c:v>0.72604930106931775</c:v>
                </c:pt>
                <c:pt idx="1821">
                  <c:v>0.72616484404854664</c:v>
                </c:pt>
                <c:pt idx="1822">
                  <c:v>0.72580584778625834</c:v>
                </c:pt>
                <c:pt idx="1823">
                  <c:v>0.72474687822539585</c:v>
                </c:pt>
                <c:pt idx="1824">
                  <c:v>0.7220743132287768</c:v>
                </c:pt>
                <c:pt idx="1825">
                  <c:v>0.72066088777577475</c:v>
                </c:pt>
                <c:pt idx="1826">
                  <c:v>0.71934646047320061</c:v>
                </c:pt>
                <c:pt idx="1827">
                  <c:v>0.71813644014675249</c:v>
                </c:pt>
                <c:pt idx="1828">
                  <c:v>0.71699707050659611</c:v>
                </c:pt>
                <c:pt idx="1829">
                  <c:v>0.71642643873107081</c:v>
                </c:pt>
                <c:pt idx="1830">
                  <c:v>0.71579470710238702</c:v>
                </c:pt>
                <c:pt idx="1831">
                  <c:v>0.71577976175890634</c:v>
                </c:pt>
                <c:pt idx="1832">
                  <c:v>0.71622019995905806</c:v>
                </c:pt>
                <c:pt idx="1833">
                  <c:v>0.71758915944774326</c:v>
                </c:pt>
                <c:pt idx="1834">
                  <c:v>0.72153321080468069</c:v>
                </c:pt>
                <c:pt idx="1835">
                  <c:v>0.72292543795433351</c:v>
                </c:pt>
                <c:pt idx="1836">
                  <c:v>0.72351513012135349</c:v>
                </c:pt>
                <c:pt idx="1837">
                  <c:v>0.72431483519341078</c:v>
                </c:pt>
                <c:pt idx="1838">
                  <c:v>0.72351558449346354</c:v>
                </c:pt>
                <c:pt idx="1839">
                  <c:v>0.71956547469900001</c:v>
                </c:pt>
                <c:pt idx="1840">
                  <c:v>0.71841740549710276</c:v>
                </c:pt>
                <c:pt idx="1841">
                  <c:v>0.7181263848444045</c:v>
                </c:pt>
                <c:pt idx="1842">
                  <c:v>0.7175434523464268</c:v>
                </c:pt>
                <c:pt idx="1843">
                  <c:v>0.71722298776965787</c:v>
                </c:pt>
                <c:pt idx="1844">
                  <c:v>0.71735151089592308</c:v>
                </c:pt>
                <c:pt idx="1845">
                  <c:v>0.71856631545438376</c:v>
                </c:pt>
                <c:pt idx="1846">
                  <c:v>0.71798884289074572</c:v>
                </c:pt>
                <c:pt idx="1847">
                  <c:v>0.7174565059451784</c:v>
                </c:pt>
                <c:pt idx="1848">
                  <c:v>0.71597492215728065</c:v>
                </c:pt>
                <c:pt idx="1849">
                  <c:v>0.71168391621020777</c:v>
                </c:pt>
                <c:pt idx="1850">
                  <c:v>0.70941345043543569</c:v>
                </c:pt>
                <c:pt idx="1851">
                  <c:v>0.70694667055155125</c:v>
                </c:pt>
                <c:pt idx="1852">
                  <c:v>0.70613154156001301</c:v>
                </c:pt>
                <c:pt idx="1853">
                  <c:v>0.70770209871351264</c:v>
                </c:pt>
                <c:pt idx="1854">
                  <c:v>0.70830324506046749</c:v>
                </c:pt>
                <c:pt idx="1855">
                  <c:v>0.71042532906690858</c:v>
                </c:pt>
                <c:pt idx="1856">
                  <c:v>0.71115414253051701</c:v>
                </c:pt>
                <c:pt idx="1857">
                  <c:v>0.71090117003441178</c:v>
                </c:pt>
                <c:pt idx="1858">
                  <c:v>0.70890498927911805</c:v>
                </c:pt>
                <c:pt idx="1859">
                  <c:v>0.70841781010189264</c:v>
                </c:pt>
                <c:pt idx="1860">
                  <c:v>0.70782354644710765</c:v>
                </c:pt>
                <c:pt idx="1861">
                  <c:v>0.7072279864869645</c:v>
                </c:pt>
                <c:pt idx="1862">
                  <c:v>0.70716422777718035</c:v>
                </c:pt>
                <c:pt idx="1863">
                  <c:v>0.70697309394898733</c:v>
                </c:pt>
                <c:pt idx="1864">
                  <c:v>0.70679982435161048</c:v>
                </c:pt>
                <c:pt idx="1865">
                  <c:v>0.70577273119958994</c:v>
                </c:pt>
                <c:pt idx="1866">
                  <c:v>0.70325767603299361</c:v>
                </c:pt>
                <c:pt idx="1867">
                  <c:v>0.70344180884310725</c:v>
                </c:pt>
                <c:pt idx="1868">
                  <c:v>0.70496658750431196</c:v>
                </c:pt>
                <c:pt idx="1869">
                  <c:v>0.70516089110386682</c:v>
                </c:pt>
                <c:pt idx="1870">
                  <c:v>0.70729006651079618</c:v>
                </c:pt>
                <c:pt idx="1871">
                  <c:v>0.70814385980491112</c:v>
                </c:pt>
                <c:pt idx="1872">
                  <c:v>0.70693976339414799</c:v>
                </c:pt>
                <c:pt idx="1873">
                  <c:v>0.7058718720299787</c:v>
                </c:pt>
                <c:pt idx="1874">
                  <c:v>0.70478365325112824</c:v>
                </c:pt>
                <c:pt idx="1875">
                  <c:v>0.70384508284923075</c:v>
                </c:pt>
                <c:pt idx="1876">
                  <c:v>0.7021363556515603</c:v>
                </c:pt>
                <c:pt idx="1877">
                  <c:v>0.7006864033349447</c:v>
                </c:pt>
                <c:pt idx="1878">
                  <c:v>0.69932074401419397</c:v>
                </c:pt>
                <c:pt idx="1879">
                  <c:v>0.69845378696020266</c:v>
                </c:pt>
                <c:pt idx="1880">
                  <c:v>0.69768633975800454</c:v>
                </c:pt>
                <c:pt idx="1881">
                  <c:v>0.69635675778498252</c:v>
                </c:pt>
                <c:pt idx="1882">
                  <c:v>0.69623289649463027</c:v>
                </c:pt>
                <c:pt idx="1883">
                  <c:v>0.69742751425010097</c:v>
                </c:pt>
                <c:pt idx="1884">
                  <c:v>0.69760882394509072</c:v>
                </c:pt>
                <c:pt idx="1885">
                  <c:v>0.69804368338667944</c:v>
                </c:pt>
                <c:pt idx="1886">
                  <c:v>0.69795197482101634</c:v>
                </c:pt>
                <c:pt idx="1887">
                  <c:v>0.69659430828321278</c:v>
                </c:pt>
                <c:pt idx="1888">
                  <c:v>0.69687751373505902</c:v>
                </c:pt>
                <c:pt idx="1889">
                  <c:v>0.69873638382138159</c:v>
                </c:pt>
                <c:pt idx="1890">
                  <c:v>0.69888182904901885</c:v>
                </c:pt>
                <c:pt idx="1891">
                  <c:v>0.70002949083598065</c:v>
                </c:pt>
                <c:pt idx="1892">
                  <c:v>0.69893772205773552</c:v>
                </c:pt>
                <c:pt idx="1893">
                  <c:v>0.69370325238936892</c:v>
                </c:pt>
                <c:pt idx="1894">
                  <c:v>0.69156236843213315</c:v>
                </c:pt>
                <c:pt idx="1895">
                  <c:v>0.6899557696704911</c:v>
                </c:pt>
                <c:pt idx="1896">
                  <c:v>0.68867784346264227</c:v>
                </c:pt>
                <c:pt idx="1897">
                  <c:v>0.69040117749570895</c:v>
                </c:pt>
                <c:pt idx="1898">
                  <c:v>0.69006331150293987</c:v>
                </c:pt>
                <c:pt idx="1899">
                  <c:v>0.6893012390269585</c:v>
                </c:pt>
                <c:pt idx="1900">
                  <c:v>0.68687608867059424</c:v>
                </c:pt>
                <c:pt idx="1901">
                  <c:v>0.68358865873844854</c:v>
                </c:pt>
                <c:pt idx="1902">
                  <c:v>0.67806304008173501</c:v>
                </c:pt>
                <c:pt idx="1903">
                  <c:v>0.67550099515079565</c:v>
                </c:pt>
                <c:pt idx="1904">
                  <c:v>0.67231528766250792</c:v>
                </c:pt>
                <c:pt idx="1905">
                  <c:v>0.67157225094039863</c:v>
                </c:pt>
                <c:pt idx="1906">
                  <c:v>0.67443033672463915</c:v>
                </c:pt>
                <c:pt idx="1907">
                  <c:v>0.67437304104690798</c:v>
                </c:pt>
                <c:pt idx="1908">
                  <c:v>0.67530208514406986</c:v>
                </c:pt>
                <c:pt idx="1909">
                  <c:v>0.67325644753793445</c:v>
                </c:pt>
                <c:pt idx="1910">
                  <c:v>0.66794646247374911</c:v>
                </c:pt>
                <c:pt idx="1911">
                  <c:v>0.66466600712233781</c:v>
                </c:pt>
                <c:pt idx="1912">
                  <c:v>0.65930861539149688</c:v>
                </c:pt>
                <c:pt idx="1913">
                  <c:v>0.65681856162742269</c:v>
                </c:pt>
                <c:pt idx="1914">
                  <c:v>0.65827978573884161</c:v>
                </c:pt>
                <c:pt idx="1915">
                  <c:v>0.6564828435864869</c:v>
                </c:pt>
                <c:pt idx="1916">
                  <c:v>0.65473755779550502</c:v>
                </c:pt>
                <c:pt idx="1917">
                  <c:v>0.65193221038858107</c:v>
                </c:pt>
                <c:pt idx="1918">
                  <c:v>0.64561771227254783</c:v>
                </c:pt>
                <c:pt idx="1919">
                  <c:v>0.6416850011623616</c:v>
                </c:pt>
                <c:pt idx="1920">
                  <c:v>0.63857147681723569</c:v>
                </c:pt>
                <c:pt idx="1921">
                  <c:v>0.63567061047534357</c:v>
                </c:pt>
                <c:pt idx="1922">
                  <c:v>0.63440707597820001</c:v>
                </c:pt>
                <c:pt idx="1923">
                  <c:v>0.63208120886490204</c:v>
                </c:pt>
                <c:pt idx="1924">
                  <c:v>0.62839275644531412</c:v>
                </c:pt>
                <c:pt idx="1925">
                  <c:v>0.62655781517983788</c:v>
                </c:pt>
                <c:pt idx="1926">
                  <c:v>0.62454052513680269</c:v>
                </c:pt>
                <c:pt idx="1927">
                  <c:v>0.62230217313671532</c:v>
                </c:pt>
                <c:pt idx="1928">
                  <c:v>0.61863404012320211</c:v>
                </c:pt>
                <c:pt idx="1929">
                  <c:v>0.61443022077106757</c:v>
                </c:pt>
                <c:pt idx="1930">
                  <c:v>0.61044019291513163</c:v>
                </c:pt>
                <c:pt idx="1931">
                  <c:v>0.60461023781010481</c:v>
                </c:pt>
                <c:pt idx="1932">
                  <c:v>0.60044344955496332</c:v>
                </c:pt>
                <c:pt idx="1933">
                  <c:v>0.59880136520833849</c:v>
                </c:pt>
                <c:pt idx="1934">
                  <c:v>0.59412399177500896</c:v>
                </c:pt>
                <c:pt idx="1935">
                  <c:v>0.58741486666883869</c:v>
                </c:pt>
                <c:pt idx="1936">
                  <c:v>0.58291193347916637</c:v>
                </c:pt>
                <c:pt idx="1937">
                  <c:v>0.57707556608384525</c:v>
                </c:pt>
                <c:pt idx="1938">
                  <c:v>0.57353315707522856</c:v>
                </c:pt>
                <c:pt idx="1939">
                  <c:v>0.57438505772718662</c:v>
                </c:pt>
                <c:pt idx="1940">
                  <c:v>0.57056434276151358</c:v>
                </c:pt>
                <c:pt idx="1941">
                  <c:v>0.56604003250269574</c:v>
                </c:pt>
                <c:pt idx="1942">
                  <c:v>0.55999987947343355</c:v>
                </c:pt>
                <c:pt idx="1943">
                  <c:v>0.55184209395173767</c:v>
                </c:pt>
                <c:pt idx="1944">
                  <c:v>0.54174583518660213</c:v>
                </c:pt>
                <c:pt idx="1945">
                  <c:v>0.52837300888105365</c:v>
                </c:pt>
                <c:pt idx="1946">
                  <c:v>0.51731858893475213</c:v>
                </c:pt>
                <c:pt idx="1947">
                  <c:v>0.50476755870593137</c:v>
                </c:pt>
                <c:pt idx="1948">
                  <c:v>0.49271662984513842</c:v>
                </c:pt>
                <c:pt idx="1949">
                  <c:v>0.48386710169049257</c:v>
                </c:pt>
                <c:pt idx="1950">
                  <c:v>0.47226465719906491</c:v>
                </c:pt>
                <c:pt idx="1951">
                  <c:v>0.45669749981700281</c:v>
                </c:pt>
                <c:pt idx="1952">
                  <c:v>0.44557033748963748</c:v>
                </c:pt>
                <c:pt idx="1953">
                  <c:v>0.4324978180981538</c:v>
                </c:pt>
                <c:pt idx="1954">
                  <c:v>0.41715001994613404</c:v>
                </c:pt>
                <c:pt idx="1955">
                  <c:v>0.40111619336299525</c:v>
                </c:pt>
                <c:pt idx="1956">
                  <c:v>0.38422814808585976</c:v>
                </c:pt>
                <c:pt idx="1957">
                  <c:v>0.3689083569524495</c:v>
                </c:pt>
                <c:pt idx="1958">
                  <c:v>0.35654595127391547</c:v>
                </c:pt>
                <c:pt idx="1959">
                  <c:v>0.34781319353182999</c:v>
                </c:pt>
                <c:pt idx="1960">
                  <c:v>0.34324012478919774</c:v>
                </c:pt>
                <c:pt idx="1961">
                  <c:v>0.34005646397886813</c:v>
                </c:pt>
                <c:pt idx="1962">
                  <c:v>0.34000211620669102</c:v>
                </c:pt>
                <c:pt idx="1963">
                  <c:v>0.34054104514705641</c:v>
                </c:pt>
                <c:pt idx="1964">
                  <c:v>0.34062848042189681</c:v>
                </c:pt>
                <c:pt idx="1965">
                  <c:v>0.34876258497509899</c:v>
                </c:pt>
                <c:pt idx="1966">
                  <c:v>0.36144884122043597</c:v>
                </c:pt>
                <c:pt idx="1967">
                  <c:v>0.37636750472353742</c:v>
                </c:pt>
                <c:pt idx="1968">
                  <c:v>0.40208985528255253</c:v>
                </c:pt>
                <c:pt idx="1969">
                  <c:v>0.41978832542013222</c:v>
                </c:pt>
                <c:pt idx="1970">
                  <c:v>0.43520751629298632</c:v>
                </c:pt>
                <c:pt idx="1971">
                  <c:v>0.44924874972689877</c:v>
                </c:pt>
                <c:pt idx="1972">
                  <c:v>0.45963650606441087</c:v>
                </c:pt>
                <c:pt idx="1973">
                  <c:v>0.47080619404182888</c:v>
                </c:pt>
                <c:pt idx="1974">
                  <c:v>0.4822213536560967</c:v>
                </c:pt>
                <c:pt idx="1975">
                  <c:v>0.49272428771934096</c:v>
                </c:pt>
                <c:pt idx="1976">
                  <c:v>0.50397600314624746</c:v>
                </c:pt>
                <c:pt idx="1977">
                  <c:v>0.51183029254381818</c:v>
                </c:pt>
                <c:pt idx="1978">
                  <c:v>0.5180267435554109</c:v>
                </c:pt>
                <c:pt idx="1979">
                  <c:v>0.52121354711989909</c:v>
                </c:pt>
                <c:pt idx="1980">
                  <c:v>0.52078756181989949</c:v>
                </c:pt>
                <c:pt idx="1981">
                  <c:v>0.52039360496948794</c:v>
                </c:pt>
                <c:pt idx="1982">
                  <c:v>0.51832288661075376</c:v>
                </c:pt>
                <c:pt idx="1983">
                  <c:v>0.51485502182189191</c:v>
                </c:pt>
                <c:pt idx="1984">
                  <c:v>0.50802725968345364</c:v>
                </c:pt>
                <c:pt idx="1985">
                  <c:v>0.50261568376388865</c:v>
                </c:pt>
                <c:pt idx="1986">
                  <c:v>0.49623653145020685</c:v>
                </c:pt>
                <c:pt idx="1987">
                  <c:v>0.4899820464891243</c:v>
                </c:pt>
                <c:pt idx="1988">
                  <c:v>0.48752961698856101</c:v>
                </c:pt>
                <c:pt idx="1989">
                  <c:v>0.48835218990413543</c:v>
                </c:pt>
                <c:pt idx="1990">
                  <c:v>0.48598678037855969</c:v>
                </c:pt>
                <c:pt idx="1991">
                  <c:v>0.48296895264476147</c:v>
                </c:pt>
                <c:pt idx="1992">
                  <c:v>0.4748816887091345</c:v>
                </c:pt>
                <c:pt idx="1993">
                  <c:v>0.4649305621335843</c:v>
                </c:pt>
                <c:pt idx="1994">
                  <c:v>0.45419511675210228</c:v>
                </c:pt>
                <c:pt idx="1995">
                  <c:v>0.44156579463750928</c:v>
                </c:pt>
                <c:pt idx="1996">
                  <c:v>0.4281193397517668</c:v>
                </c:pt>
                <c:pt idx="1997">
                  <c:v>0.41430585345965748</c:v>
                </c:pt>
                <c:pt idx="1998">
                  <c:v>0.40498453809401563</c:v>
                </c:pt>
                <c:pt idx="1999">
                  <c:v>0.39664043576187363</c:v>
                </c:pt>
                <c:pt idx="2000">
                  <c:v>0.39046728349331161</c:v>
                </c:pt>
                <c:pt idx="2001">
                  <c:v>0.38941849008317247</c:v>
                </c:pt>
                <c:pt idx="2002">
                  <c:v>0.38691198683247457</c:v>
                </c:pt>
                <c:pt idx="2003">
                  <c:v>0.38163177894247075</c:v>
                </c:pt>
                <c:pt idx="2004">
                  <c:v>0.384420272626322</c:v>
                </c:pt>
                <c:pt idx="2005">
                  <c:v>0.3925950934025963</c:v>
                </c:pt>
                <c:pt idx="2006">
                  <c:v>0.39932543254843811</c:v>
                </c:pt>
                <c:pt idx="2007">
                  <c:v>0.41239717545408738</c:v>
                </c:pt>
                <c:pt idx="2008">
                  <c:v>0.42124405000041659</c:v>
                </c:pt>
                <c:pt idx="2009">
                  <c:v>0.42760978891382978</c:v>
                </c:pt>
                <c:pt idx="2010">
                  <c:v>0.43400510833409711</c:v>
                </c:pt>
                <c:pt idx="2011">
                  <c:v>0.44021820748467155</c:v>
                </c:pt>
                <c:pt idx="2012">
                  <c:v>0.44488471278907687</c:v>
                </c:pt>
                <c:pt idx="2013">
                  <c:v>0.44870414781547491</c:v>
                </c:pt>
                <c:pt idx="2014">
                  <c:v>0.45116108411982508</c:v>
                </c:pt>
                <c:pt idx="2015">
                  <c:v>0.45269241628965784</c:v>
                </c:pt>
                <c:pt idx="2016">
                  <c:v>0.45235139039826688</c:v>
                </c:pt>
                <c:pt idx="2017">
                  <c:v>0.44920217794774953</c:v>
                </c:pt>
                <c:pt idx="2018">
                  <c:v>0.44680908259407898</c:v>
                </c:pt>
                <c:pt idx="2019">
                  <c:v>0.4433369619863588</c:v>
                </c:pt>
                <c:pt idx="2020">
                  <c:v>0.43994612026313895</c:v>
                </c:pt>
                <c:pt idx="2021">
                  <c:v>0.43448621539321369</c:v>
                </c:pt>
                <c:pt idx="2022">
                  <c:v>0.43318882641550038</c:v>
                </c:pt>
                <c:pt idx="2023">
                  <c:v>0.43476950562697347</c:v>
                </c:pt>
                <c:pt idx="2024">
                  <c:v>0.43466836021294519</c:v>
                </c:pt>
                <c:pt idx="2025">
                  <c:v>0.43812361098622982</c:v>
                </c:pt>
                <c:pt idx="2026">
                  <c:v>0.43823406806822235</c:v>
                </c:pt>
                <c:pt idx="2027">
                  <c:v>0.43406853055773231</c:v>
                </c:pt>
                <c:pt idx="2028">
                  <c:v>0.43084698271186705</c:v>
                </c:pt>
                <c:pt idx="2029">
                  <c:v>0.42503908070788632</c:v>
                </c:pt>
                <c:pt idx="2030">
                  <c:v>0.42347730127288968</c:v>
                </c:pt>
                <c:pt idx="2031">
                  <c:v>0.42521450817961476</c:v>
                </c:pt>
                <c:pt idx="2032">
                  <c:v>0.42632226484388819</c:v>
                </c:pt>
                <c:pt idx="2033">
                  <c:v>0.42488905066675281</c:v>
                </c:pt>
                <c:pt idx="2034">
                  <c:v>0.42416673189159432</c:v>
                </c:pt>
                <c:pt idx="2035">
                  <c:v>0.4152377559556743</c:v>
                </c:pt>
                <c:pt idx="2036">
                  <c:v>0.40867697013396975</c:v>
                </c:pt>
                <c:pt idx="2037">
                  <c:v>0.40717793571728988</c:v>
                </c:pt>
                <c:pt idx="2038">
                  <c:v>0.40595790715850205</c:v>
                </c:pt>
                <c:pt idx="2039">
                  <c:v>0.40962260761744945</c:v>
                </c:pt>
                <c:pt idx="2040">
                  <c:v>0.41038128917115824</c:v>
                </c:pt>
                <c:pt idx="2041">
                  <c:v>0.40992877636479286</c:v>
                </c:pt>
                <c:pt idx="2042">
                  <c:v>0.41072322208245748</c:v>
                </c:pt>
                <c:pt idx="2043">
                  <c:v>0.40779006292834435</c:v>
                </c:pt>
                <c:pt idx="2044">
                  <c:v>0.40612189950181532</c:v>
                </c:pt>
                <c:pt idx="2045">
                  <c:v>0.4061535309932317</c:v>
                </c:pt>
                <c:pt idx="2046">
                  <c:v>0.40326038159952987</c:v>
                </c:pt>
                <c:pt idx="2047">
                  <c:v>0.40309312948010945</c:v>
                </c:pt>
                <c:pt idx="2048">
                  <c:v>0.40228658989905208</c:v>
                </c:pt>
                <c:pt idx="2049">
                  <c:v>0.39696421309657737</c:v>
                </c:pt>
                <c:pt idx="2050">
                  <c:v>0.3970482697898835</c:v>
                </c:pt>
                <c:pt idx="2051">
                  <c:v>0.39595919204003788</c:v>
                </c:pt>
                <c:pt idx="2052">
                  <c:v>0.39601939784706186</c:v>
                </c:pt>
                <c:pt idx="2053">
                  <c:v>0.40546669388623507</c:v>
                </c:pt>
                <c:pt idx="2054">
                  <c:v>0.41117542025722981</c:v>
                </c:pt>
                <c:pt idx="2055">
                  <c:v>0.41356260685005075</c:v>
                </c:pt>
                <c:pt idx="2056">
                  <c:v>0.41658371829037238</c:v>
                </c:pt>
                <c:pt idx="2057">
                  <c:v>0.40914127571707487</c:v>
                </c:pt>
                <c:pt idx="2058">
                  <c:v>0.40158839669606117</c:v>
                </c:pt>
                <c:pt idx="2059">
                  <c:v>0.40070366485500397</c:v>
                </c:pt>
                <c:pt idx="2060">
                  <c:v>0.39685975036722176</c:v>
                </c:pt>
                <c:pt idx="2061">
                  <c:v>0.39793367467586194</c:v>
                </c:pt>
                <c:pt idx="2062">
                  <c:v>0.40347704721432581</c:v>
                </c:pt>
                <c:pt idx="2063">
                  <c:v>0.40299232734360735</c:v>
                </c:pt>
                <c:pt idx="2064">
                  <c:v>0.4054774219281399</c:v>
                </c:pt>
                <c:pt idx="2065">
                  <c:v>0.40542416359193789</c:v>
                </c:pt>
                <c:pt idx="2066">
                  <c:v>0.40045188191349246</c:v>
                </c:pt>
                <c:pt idx="2067">
                  <c:v>0.39841943551875664</c:v>
                </c:pt>
                <c:pt idx="2068">
                  <c:v>0.39558602459525738</c:v>
                </c:pt>
                <c:pt idx="2069">
                  <c:v>0.40039881111845255</c:v>
                </c:pt>
                <c:pt idx="2070">
                  <c:v>0.40875967732828838</c:v>
                </c:pt>
                <c:pt idx="2071">
                  <c:v>0.41931744142233868</c:v>
                </c:pt>
                <c:pt idx="2072">
                  <c:v>0.42782318915518563</c:v>
                </c:pt>
                <c:pt idx="2073">
                  <c:v>0.43049418414573498</c:v>
                </c:pt>
                <c:pt idx="2074">
                  <c:v>0.43442360573000288</c:v>
                </c:pt>
                <c:pt idx="2075">
                  <c:v>0.42639217839869753</c:v>
                </c:pt>
                <c:pt idx="2076">
                  <c:v>0.41971903987579184</c:v>
                </c:pt>
                <c:pt idx="2077">
                  <c:v>0.41691769148585023</c:v>
                </c:pt>
                <c:pt idx="2078">
                  <c:v>0.40641626508808665</c:v>
                </c:pt>
                <c:pt idx="2079">
                  <c:v>0.40357514040641629</c:v>
                </c:pt>
                <c:pt idx="2080">
                  <c:v>0.40852762282087174</c:v>
                </c:pt>
                <c:pt idx="2081">
                  <c:v>0.40752218193149642</c:v>
                </c:pt>
                <c:pt idx="2082">
                  <c:v>0.40994785263434547</c:v>
                </c:pt>
                <c:pt idx="2083">
                  <c:v>0.40809210435967608</c:v>
                </c:pt>
                <c:pt idx="2084">
                  <c:v>0.39944448997372872</c:v>
                </c:pt>
                <c:pt idx="2085">
                  <c:v>0.39738547418282033</c:v>
                </c:pt>
                <c:pt idx="2086">
                  <c:v>0.39365952855401487</c:v>
                </c:pt>
                <c:pt idx="2087">
                  <c:v>0.39370193265864883</c:v>
                </c:pt>
                <c:pt idx="2088">
                  <c:v>0.39874029767673536</c:v>
                </c:pt>
                <c:pt idx="2089">
                  <c:v>0.40480521702285677</c:v>
                </c:pt>
                <c:pt idx="2090">
                  <c:v>0.41560225373603576</c:v>
                </c:pt>
                <c:pt idx="2091">
                  <c:v>0.42407853986770022</c:v>
                </c:pt>
                <c:pt idx="2092">
                  <c:v>0.43207776971618933</c:v>
                </c:pt>
                <c:pt idx="2093">
                  <c:v>0.43785216483300687</c:v>
                </c:pt>
                <c:pt idx="2094">
                  <c:v>0.4435140757486824</c:v>
                </c:pt>
                <c:pt idx="2095">
                  <c:v>0.44346778544446352</c:v>
                </c:pt>
                <c:pt idx="2096">
                  <c:v>0.44233666330304217</c:v>
                </c:pt>
                <c:pt idx="2097">
                  <c:v>0.44358747077310168</c:v>
                </c:pt>
                <c:pt idx="2098">
                  <c:v>0.43496215409293748</c:v>
                </c:pt>
                <c:pt idx="2099">
                  <c:v>0.44225672004996552</c:v>
                </c:pt>
                <c:pt idx="2100">
                  <c:v>0.46136253121810561</c:v>
                </c:pt>
                <c:pt idx="2101">
                  <c:v>0.47040998714578508</c:v>
                </c:pt>
                <c:pt idx="2102">
                  <c:v>0.48855500473826668</c:v>
                </c:pt>
                <c:pt idx="2103">
                  <c:v>0.49257947952437664</c:v>
                </c:pt>
                <c:pt idx="2104">
                  <c:v>0.48418688902953877</c:v>
                </c:pt>
                <c:pt idx="2105">
                  <c:v>0.47293203550853424</c:v>
                </c:pt>
                <c:pt idx="2106">
                  <c:v>0.44935949846587281</c:v>
                </c:pt>
                <c:pt idx="2107">
                  <c:v>0.439455713946513</c:v>
                </c:pt>
                <c:pt idx="2108">
                  <c:v>0.42829764919740332</c:v>
                </c:pt>
                <c:pt idx="2109">
                  <c:v>0.43074142583189434</c:v>
                </c:pt>
                <c:pt idx="2110">
                  <c:v>0.45563355141640971</c:v>
                </c:pt>
                <c:pt idx="2111">
                  <c:v>0.46540005739403384</c:v>
                </c:pt>
                <c:pt idx="2112">
                  <c:v>0.47426670106231406</c:v>
                </c:pt>
                <c:pt idx="2113">
                  <c:v>0.47031186922608953</c:v>
                </c:pt>
                <c:pt idx="2114">
                  <c:v>0.45527294831164788</c:v>
                </c:pt>
                <c:pt idx="2115">
                  <c:v>0.44544359803542433</c:v>
                </c:pt>
                <c:pt idx="2116">
                  <c:v>0.44224913698049079</c:v>
                </c:pt>
                <c:pt idx="2117">
                  <c:v>0.4375557111100199</c:v>
                </c:pt>
                <c:pt idx="2118">
                  <c:v>0.42729115129620043</c:v>
                </c:pt>
                <c:pt idx="2119">
                  <c:v>0.42547662555172938</c:v>
                </c:pt>
                <c:pt idx="2120">
                  <c:v>0.42788865869921738</c:v>
                </c:pt>
                <c:pt idx="2121">
                  <c:v>0.43725858704262838</c:v>
                </c:pt>
                <c:pt idx="2122">
                  <c:v>0.45097109519529138</c:v>
                </c:pt>
                <c:pt idx="2123">
                  <c:v>0.46086149604096882</c:v>
                </c:pt>
                <c:pt idx="2124">
                  <c:v>0.45845074024061105</c:v>
                </c:pt>
                <c:pt idx="2125">
                  <c:v>0.44208792499883898</c:v>
                </c:pt>
                <c:pt idx="2126">
                  <c:v>0.43617807645826673</c:v>
                </c:pt>
                <c:pt idx="2127">
                  <c:v>0.42074354975573475</c:v>
                </c:pt>
                <c:pt idx="2128">
                  <c:v>0.41457307811567118</c:v>
                </c:pt>
                <c:pt idx="2129">
                  <c:v>0.41562450249996807</c:v>
                </c:pt>
                <c:pt idx="2130">
                  <c:v>0.41426815208621143</c:v>
                </c:pt>
                <c:pt idx="2131">
                  <c:v>0.42206275662819703</c:v>
                </c:pt>
                <c:pt idx="2132">
                  <c:v>0.42465716769607631</c:v>
                </c:pt>
                <c:pt idx="2133">
                  <c:v>0.43590945048060442</c:v>
                </c:pt>
                <c:pt idx="2134">
                  <c:v>0.43791243718972073</c:v>
                </c:pt>
                <c:pt idx="2135">
                  <c:v>0.43824004163865432</c:v>
                </c:pt>
                <c:pt idx="2136">
                  <c:v>0.42618914835902194</c:v>
                </c:pt>
                <c:pt idx="2137">
                  <c:v>0.42050106839330231</c:v>
                </c:pt>
                <c:pt idx="2138">
                  <c:v>0.44678963611905431</c:v>
                </c:pt>
                <c:pt idx="2139">
                  <c:v>0.45650997893705142</c:v>
                </c:pt>
                <c:pt idx="2140">
                  <c:v>0.48913674874220431</c:v>
                </c:pt>
                <c:pt idx="2141">
                  <c:v>0.50789467063460281</c:v>
                </c:pt>
                <c:pt idx="2142">
                  <c:v>0.48265719708777438</c:v>
                </c:pt>
                <c:pt idx="2143">
                  <c:v>0.47923675398031396</c:v>
                </c:pt>
                <c:pt idx="2144">
                  <c:v>0.4702425084482072</c:v>
                </c:pt>
                <c:pt idx="2145">
                  <c:v>0.45974029920345688</c:v>
                </c:pt>
                <c:pt idx="2146">
                  <c:v>0.45859501641310674</c:v>
                </c:pt>
                <c:pt idx="2147">
                  <c:v>0.46014783848242624</c:v>
                </c:pt>
                <c:pt idx="2148">
                  <c:v>0.46328544086130979</c:v>
                </c:pt>
                <c:pt idx="2149">
                  <c:v>0.45957641605472432</c:v>
                </c:pt>
                <c:pt idx="2150">
                  <c:v>0.46667537305286844</c:v>
                </c:pt>
              </c:numCache>
            </c:numRef>
          </c:yVal>
          <c:smooth val="1"/>
        </c:ser>
        <c:ser>
          <c:idx val="2"/>
          <c:order val="2"/>
          <c:tx>
            <c:v>Weathered Reflectance</c:v>
          </c:tx>
          <c:marker>
            <c:symbol val="none"/>
          </c:marker>
          <c:xVal>
            <c:numRef>
              <c:f>Insert_Data!$AD$3:$AD$2153</c:f>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f>Insert_Data!$AB$3:$AB$2153</c:f>
              <c:numCache>
                <c:formatCode>0.00E+00</c:formatCode>
                <c:ptCount val="2151"/>
                <c:pt idx="0">
                  <c:v>0.1375481995192373</c:v>
                </c:pt>
                <c:pt idx="1">
                  <c:v>0.1355850199617645</c:v>
                </c:pt>
                <c:pt idx="2">
                  <c:v>8.3644522778456687E-2</c:v>
                </c:pt>
                <c:pt idx="3">
                  <c:v>0.13079597435512871</c:v>
                </c:pt>
                <c:pt idx="4">
                  <c:v>0.18619841130278594</c:v>
                </c:pt>
                <c:pt idx="5">
                  <c:v>0.12001831984702049</c:v>
                </c:pt>
                <c:pt idx="6">
                  <c:v>9.6388429894415192E-2</c:v>
                </c:pt>
                <c:pt idx="7">
                  <c:v>0.12427959998936693</c:v>
                </c:pt>
                <c:pt idx="8">
                  <c:v>0.17849062974111354</c:v>
                </c:pt>
                <c:pt idx="9">
                  <c:v>0.17114646405189707</c:v>
                </c:pt>
                <c:pt idx="10">
                  <c:v>0.14088713748731518</c:v>
                </c:pt>
                <c:pt idx="11">
                  <c:v>0.1365699765645742</c:v>
                </c:pt>
                <c:pt idx="12">
                  <c:v>0.12521397771432771</c:v>
                </c:pt>
                <c:pt idx="13">
                  <c:v>0.12739514823409279</c:v>
                </c:pt>
                <c:pt idx="14">
                  <c:v>0.15117240257376421</c:v>
                </c:pt>
                <c:pt idx="15">
                  <c:v>0.12542472677978267</c:v>
                </c:pt>
                <c:pt idx="16">
                  <c:v>0.10188382212793017</c:v>
                </c:pt>
                <c:pt idx="17">
                  <c:v>0.1180252146044137</c:v>
                </c:pt>
                <c:pt idx="18">
                  <c:v>0.13134596272189791</c:v>
                </c:pt>
                <c:pt idx="19">
                  <c:v>0.13262677742773138</c:v>
                </c:pt>
                <c:pt idx="20">
                  <c:v>0.12102769559918687</c:v>
                </c:pt>
                <c:pt idx="21">
                  <c:v>0.11420728196764669</c:v>
                </c:pt>
                <c:pt idx="22">
                  <c:v>0.11627122330932721</c:v>
                </c:pt>
                <c:pt idx="23">
                  <c:v>0.12610337888174381</c:v>
                </c:pt>
                <c:pt idx="24">
                  <c:v>0.13445618849518412</c:v>
                </c:pt>
                <c:pt idx="25">
                  <c:v>0.13133369257469543</c:v>
                </c:pt>
                <c:pt idx="26">
                  <c:v>0.11742397561563676</c:v>
                </c:pt>
                <c:pt idx="27">
                  <c:v>0.10772778195791065</c:v>
                </c:pt>
                <c:pt idx="28">
                  <c:v>0.11732579813020255</c:v>
                </c:pt>
                <c:pt idx="29">
                  <c:v>0.13457642608843443</c:v>
                </c:pt>
                <c:pt idx="30">
                  <c:v>0.10977588917389212</c:v>
                </c:pt>
                <c:pt idx="31">
                  <c:v>9.8414665691355263E-2</c:v>
                </c:pt>
                <c:pt idx="32">
                  <c:v>0.11208242305017106</c:v>
                </c:pt>
                <c:pt idx="33">
                  <c:v>0.1330070903096483</c:v>
                </c:pt>
                <c:pt idx="34">
                  <c:v>0.12030980482702135</c:v>
                </c:pt>
                <c:pt idx="35">
                  <c:v>9.6294405167984418E-2</c:v>
                </c:pt>
                <c:pt idx="36">
                  <c:v>0.13066587691660958</c:v>
                </c:pt>
                <c:pt idx="37">
                  <c:v>0.12622819573332694</c:v>
                </c:pt>
                <c:pt idx="38">
                  <c:v>9.8721909704523381E-2</c:v>
                </c:pt>
                <c:pt idx="39">
                  <c:v>0.10446654557449229</c:v>
                </c:pt>
                <c:pt idx="40">
                  <c:v>0.11680884936026241</c:v>
                </c:pt>
                <c:pt idx="41">
                  <c:v>0.12496614792179653</c:v>
                </c:pt>
                <c:pt idx="42">
                  <c:v>0.12377286285607079</c:v>
                </c:pt>
                <c:pt idx="43">
                  <c:v>0.12065005262283025</c:v>
                </c:pt>
                <c:pt idx="44">
                  <c:v>0.11774922082553688</c:v>
                </c:pt>
                <c:pt idx="45">
                  <c:v>0.11546302008205338</c:v>
                </c:pt>
                <c:pt idx="46">
                  <c:v>0.10782845199584165</c:v>
                </c:pt>
                <c:pt idx="47">
                  <c:v>0.10637818256531062</c:v>
                </c:pt>
                <c:pt idx="48">
                  <c:v>0.11938323670986695</c:v>
                </c:pt>
                <c:pt idx="49">
                  <c:v>0.12347288459673696</c:v>
                </c:pt>
                <c:pt idx="50">
                  <c:v>0.12389658455085217</c:v>
                </c:pt>
                <c:pt idx="51">
                  <c:v>0.12507120827420667</c:v>
                </c:pt>
                <c:pt idx="52">
                  <c:v>0.11431923767877968</c:v>
                </c:pt>
                <c:pt idx="53">
                  <c:v>0.10479499935251829</c:v>
                </c:pt>
                <c:pt idx="54">
                  <c:v>0.10544752030112875</c:v>
                </c:pt>
                <c:pt idx="55">
                  <c:v>0.11460431889381158</c:v>
                </c:pt>
                <c:pt idx="56">
                  <c:v>0.11940898671196401</c:v>
                </c:pt>
                <c:pt idx="57">
                  <c:v>0.11521559891573412</c:v>
                </c:pt>
                <c:pt idx="58">
                  <c:v>0.11000527588289212</c:v>
                </c:pt>
                <c:pt idx="59">
                  <c:v>0.10742971957244848</c:v>
                </c:pt>
                <c:pt idx="60">
                  <c:v>0.10861569014314409</c:v>
                </c:pt>
                <c:pt idx="61">
                  <c:v>0.11265013542656771</c:v>
                </c:pt>
                <c:pt idx="62">
                  <c:v>0.11354817178503877</c:v>
                </c:pt>
                <c:pt idx="63">
                  <c:v>0.11180998320640605</c:v>
                </c:pt>
                <c:pt idx="64">
                  <c:v>0.11487148754814981</c:v>
                </c:pt>
                <c:pt idx="65">
                  <c:v>0.11505584418380123</c:v>
                </c:pt>
                <c:pt idx="66">
                  <c:v>0.11277462777589838</c:v>
                </c:pt>
                <c:pt idx="67">
                  <c:v>0.11318230241740378</c:v>
                </c:pt>
                <c:pt idx="68">
                  <c:v>0.11177347988483156</c:v>
                </c:pt>
                <c:pt idx="69">
                  <c:v>0.11067246690585171</c:v>
                </c:pt>
                <c:pt idx="70">
                  <c:v>0.11471313676082105</c:v>
                </c:pt>
                <c:pt idx="71">
                  <c:v>0.11614942927818869</c:v>
                </c:pt>
                <c:pt idx="72">
                  <c:v>0.11464087576734981</c:v>
                </c:pt>
                <c:pt idx="73">
                  <c:v>0.11215151709099729</c:v>
                </c:pt>
                <c:pt idx="74">
                  <c:v>0.11092330139992435</c:v>
                </c:pt>
                <c:pt idx="75">
                  <c:v>0.11095308076933325</c:v>
                </c:pt>
                <c:pt idx="76">
                  <c:v>0.11150426581997401</c:v>
                </c:pt>
                <c:pt idx="77">
                  <c:v>0.11097575947787369</c:v>
                </c:pt>
                <c:pt idx="78">
                  <c:v>0.10986078150595478</c:v>
                </c:pt>
                <c:pt idx="79">
                  <c:v>0.10918931866629643</c:v>
                </c:pt>
                <c:pt idx="80">
                  <c:v>0.11184729866439737</c:v>
                </c:pt>
                <c:pt idx="81">
                  <c:v>0.11197058483487005</c:v>
                </c:pt>
                <c:pt idx="82">
                  <c:v>0.10749467860384512</c:v>
                </c:pt>
                <c:pt idx="83">
                  <c:v>0.10991523324452326</c:v>
                </c:pt>
                <c:pt idx="84">
                  <c:v>0.1131663872272515</c:v>
                </c:pt>
                <c:pt idx="85">
                  <c:v>0.11367702929923508</c:v>
                </c:pt>
                <c:pt idx="86">
                  <c:v>0.11341732662228785</c:v>
                </c:pt>
                <c:pt idx="87">
                  <c:v>0.11325775772306815</c:v>
                </c:pt>
                <c:pt idx="88">
                  <c:v>0.11285170208279011</c:v>
                </c:pt>
                <c:pt idx="89">
                  <c:v>0.1094320166768421</c:v>
                </c:pt>
                <c:pt idx="90">
                  <c:v>0.10713645151456069</c:v>
                </c:pt>
                <c:pt idx="91">
                  <c:v>0.10717499050693725</c:v>
                </c:pt>
                <c:pt idx="92">
                  <c:v>0.108592061073156</c:v>
                </c:pt>
                <c:pt idx="93">
                  <c:v>0.10992969399786041</c:v>
                </c:pt>
                <c:pt idx="94">
                  <c:v>0.11040067149299718</c:v>
                </c:pt>
                <c:pt idx="95">
                  <c:v>0.10954581024322455</c:v>
                </c:pt>
                <c:pt idx="96">
                  <c:v>0.10852862074126725</c:v>
                </c:pt>
                <c:pt idx="97">
                  <c:v>0.10805236141844096</c:v>
                </c:pt>
                <c:pt idx="98">
                  <c:v>0.10861427276924171</c:v>
                </c:pt>
                <c:pt idx="99">
                  <c:v>0.10840628520490812</c:v>
                </c:pt>
                <c:pt idx="100">
                  <c:v>0.10854602204019273</c:v>
                </c:pt>
                <c:pt idx="101">
                  <c:v>0.11048073833156108</c:v>
                </c:pt>
                <c:pt idx="102">
                  <c:v>0.10996691192969141</c:v>
                </c:pt>
                <c:pt idx="103">
                  <c:v>0.10959118419744633</c:v>
                </c:pt>
                <c:pt idx="104">
                  <c:v>0.11166464250274029</c:v>
                </c:pt>
                <c:pt idx="105">
                  <c:v>0.10980592946905078</c:v>
                </c:pt>
                <c:pt idx="106">
                  <c:v>0.10760307704695418</c:v>
                </c:pt>
                <c:pt idx="107">
                  <c:v>0.10810084046766361</c:v>
                </c:pt>
                <c:pt idx="108">
                  <c:v>0.10927644122511329</c:v>
                </c:pt>
                <c:pt idx="109">
                  <c:v>0.11047882700278547</c:v>
                </c:pt>
                <c:pt idx="110">
                  <c:v>0.1109093128747848</c:v>
                </c:pt>
                <c:pt idx="111">
                  <c:v>0.10855783705471495</c:v>
                </c:pt>
                <c:pt idx="112">
                  <c:v>0.10773660710357515</c:v>
                </c:pt>
                <c:pt idx="113">
                  <c:v>0.10931048528446932</c:v>
                </c:pt>
                <c:pt idx="114">
                  <c:v>0.10919928402089472</c:v>
                </c:pt>
                <c:pt idx="115">
                  <c:v>0.10959661277961728</c:v>
                </c:pt>
                <c:pt idx="116">
                  <c:v>0.11045937066284346</c:v>
                </c:pt>
                <c:pt idx="117">
                  <c:v>0.10997598249718422</c:v>
                </c:pt>
                <c:pt idx="118">
                  <c:v>0.10913882998681118</c:v>
                </c:pt>
                <c:pt idx="119">
                  <c:v>0.108546705692966</c:v>
                </c:pt>
                <c:pt idx="120">
                  <c:v>0.10876446165938362</c:v>
                </c:pt>
                <c:pt idx="121">
                  <c:v>0.1095371060579487</c:v>
                </c:pt>
                <c:pt idx="122">
                  <c:v>0.10986255909596847</c:v>
                </c:pt>
                <c:pt idx="123">
                  <c:v>0.10865074164723999</c:v>
                </c:pt>
                <c:pt idx="124">
                  <c:v>0.10848248109249441</c:v>
                </c:pt>
                <c:pt idx="125">
                  <c:v>0.10840976640849292</c:v>
                </c:pt>
                <c:pt idx="126">
                  <c:v>0.10729792733530152</c:v>
                </c:pt>
                <c:pt idx="127">
                  <c:v>0.10810364906512777</c:v>
                </c:pt>
                <c:pt idx="128">
                  <c:v>0.10885060690314256</c:v>
                </c:pt>
                <c:pt idx="129">
                  <c:v>0.10794543964799283</c:v>
                </c:pt>
                <c:pt idx="130">
                  <c:v>0.10705276598936292</c:v>
                </c:pt>
                <c:pt idx="131">
                  <c:v>0.10734872398844029</c:v>
                </c:pt>
                <c:pt idx="132">
                  <c:v>0.10887017982770165</c:v>
                </c:pt>
                <c:pt idx="133">
                  <c:v>0.10917687881477799</c:v>
                </c:pt>
                <c:pt idx="134">
                  <c:v>0.10914570663544849</c:v>
                </c:pt>
                <c:pt idx="135">
                  <c:v>0.10920469286674259</c:v>
                </c:pt>
                <c:pt idx="136">
                  <c:v>0.10927412145810479</c:v>
                </c:pt>
                <c:pt idx="137">
                  <c:v>0.10939960136949507</c:v>
                </c:pt>
                <c:pt idx="138">
                  <c:v>0.10947207387596222</c:v>
                </c:pt>
                <c:pt idx="139">
                  <c:v>0.10920313609849792</c:v>
                </c:pt>
                <c:pt idx="140">
                  <c:v>0.10901871949999745</c:v>
                </c:pt>
                <c:pt idx="141">
                  <c:v>0.10888518927480632</c:v>
                </c:pt>
                <c:pt idx="142">
                  <c:v>0.10856117312739373</c:v>
                </c:pt>
                <c:pt idx="143">
                  <c:v>0.10837245811184315</c:v>
                </c:pt>
                <c:pt idx="144">
                  <c:v>0.10829210819087616</c:v>
                </c:pt>
                <c:pt idx="145">
                  <c:v>0.10821370083362503</c:v>
                </c:pt>
                <c:pt idx="146">
                  <c:v>0.10836435264170756</c:v>
                </c:pt>
                <c:pt idx="147">
                  <c:v>0.10850130663684976</c:v>
                </c:pt>
                <c:pt idx="148">
                  <c:v>0.10837266456147072</c:v>
                </c:pt>
                <c:pt idx="149">
                  <c:v>0.10794503082727412</c:v>
                </c:pt>
                <c:pt idx="150">
                  <c:v>0.10800070979898529</c:v>
                </c:pt>
                <c:pt idx="151">
                  <c:v>0.10880988863853341</c:v>
                </c:pt>
                <c:pt idx="152">
                  <c:v>0.10916245149208467</c:v>
                </c:pt>
                <c:pt idx="153">
                  <c:v>0.10899197288261299</c:v>
                </c:pt>
                <c:pt idx="154">
                  <c:v>0.10848373002421779</c:v>
                </c:pt>
                <c:pt idx="155">
                  <c:v>0.10820897728444202</c:v>
                </c:pt>
                <c:pt idx="156">
                  <c:v>0.10834865229323863</c:v>
                </c:pt>
                <c:pt idx="157">
                  <c:v>0.10855981694878164</c:v>
                </c:pt>
                <c:pt idx="158">
                  <c:v>0.107756978274222</c:v>
                </c:pt>
                <c:pt idx="159">
                  <c:v>0.10732100536721478</c:v>
                </c:pt>
                <c:pt idx="160">
                  <c:v>0.10746202791789022</c:v>
                </c:pt>
                <c:pt idx="161">
                  <c:v>0.10783213066289293</c:v>
                </c:pt>
                <c:pt idx="162">
                  <c:v>0.10757752462361179</c:v>
                </c:pt>
                <c:pt idx="163">
                  <c:v>0.10734413147366562</c:v>
                </c:pt>
                <c:pt idx="164">
                  <c:v>0.10809741340256243</c:v>
                </c:pt>
                <c:pt idx="165">
                  <c:v>0.10833916419162645</c:v>
                </c:pt>
                <c:pt idx="166">
                  <c:v>0.10824429294839422</c:v>
                </c:pt>
                <c:pt idx="167">
                  <c:v>0.10819592738284071</c:v>
                </c:pt>
                <c:pt idx="168">
                  <c:v>0.10803598143952259</c:v>
                </c:pt>
                <c:pt idx="169">
                  <c:v>0.10786685803953062</c:v>
                </c:pt>
                <c:pt idx="170">
                  <c:v>0.10780503518358141</c:v>
                </c:pt>
                <c:pt idx="171">
                  <c:v>0.10802839753623802</c:v>
                </c:pt>
                <c:pt idx="172">
                  <c:v>0.10811371826915143</c:v>
                </c:pt>
                <c:pt idx="173">
                  <c:v>0.10798803212979106</c:v>
                </c:pt>
                <c:pt idx="174">
                  <c:v>0.10819043089034483</c:v>
                </c:pt>
                <c:pt idx="175">
                  <c:v>0.10824649556867658</c:v>
                </c:pt>
                <c:pt idx="176">
                  <c:v>0.10804134520713662</c:v>
                </c:pt>
                <c:pt idx="177">
                  <c:v>0.10767062353469073</c:v>
                </c:pt>
                <c:pt idx="178">
                  <c:v>0.10789658739468412</c:v>
                </c:pt>
                <c:pt idx="179">
                  <c:v>0.10854762138753479</c:v>
                </c:pt>
                <c:pt idx="180">
                  <c:v>0.10896027052253411</c:v>
                </c:pt>
                <c:pt idx="181">
                  <c:v>0.10813269388233752</c:v>
                </c:pt>
                <c:pt idx="182">
                  <c:v>0.10717875224341628</c:v>
                </c:pt>
                <c:pt idx="183">
                  <c:v>0.10750829393884542</c:v>
                </c:pt>
                <c:pt idx="184">
                  <c:v>0.10773331483734551</c:v>
                </c:pt>
                <c:pt idx="185">
                  <c:v>0.10763935420548452</c:v>
                </c:pt>
                <c:pt idx="186">
                  <c:v>0.10734210142815505</c:v>
                </c:pt>
                <c:pt idx="187">
                  <c:v>0.10763139123663613</c:v>
                </c:pt>
                <c:pt idx="188">
                  <c:v>0.1077470238277458</c:v>
                </c:pt>
                <c:pt idx="189">
                  <c:v>0.10743222821261791</c:v>
                </c:pt>
                <c:pt idx="190">
                  <c:v>0.1077014488813522</c:v>
                </c:pt>
                <c:pt idx="191">
                  <c:v>0.10786295987809492</c:v>
                </c:pt>
                <c:pt idx="192">
                  <c:v>0.10769463987442029</c:v>
                </c:pt>
                <c:pt idx="193">
                  <c:v>0.10740181981229233</c:v>
                </c:pt>
                <c:pt idx="194">
                  <c:v>0.10750614724799724</c:v>
                </c:pt>
                <c:pt idx="195">
                  <c:v>0.1077346513791783</c:v>
                </c:pt>
                <c:pt idx="196">
                  <c:v>0.10728547741198342</c:v>
                </c:pt>
                <c:pt idx="197">
                  <c:v>0.10740730573649036</c:v>
                </c:pt>
                <c:pt idx="198">
                  <c:v>0.10771902976183256</c:v>
                </c:pt>
                <c:pt idx="199">
                  <c:v>0.10743281343250052</c:v>
                </c:pt>
                <c:pt idx="200">
                  <c:v>0.10741016006816149</c:v>
                </c:pt>
                <c:pt idx="201">
                  <c:v>0.1074776669052651</c:v>
                </c:pt>
                <c:pt idx="202">
                  <c:v>0.10738851958773785</c:v>
                </c:pt>
                <c:pt idx="203">
                  <c:v>0.10739347164222079</c:v>
                </c:pt>
                <c:pt idx="204">
                  <c:v>0.1074241689726953</c:v>
                </c:pt>
                <c:pt idx="205">
                  <c:v>0.10743663109230002</c:v>
                </c:pt>
                <c:pt idx="206">
                  <c:v>0.10754948450963156</c:v>
                </c:pt>
                <c:pt idx="207">
                  <c:v>0.10734798867861382</c:v>
                </c:pt>
                <c:pt idx="208">
                  <c:v>0.10694819650905395</c:v>
                </c:pt>
                <c:pt idx="209">
                  <c:v>0.10738606707717803</c:v>
                </c:pt>
                <c:pt idx="210">
                  <c:v>0.10735176978915768</c:v>
                </c:pt>
                <c:pt idx="211">
                  <c:v>0.10695792759125641</c:v>
                </c:pt>
                <c:pt idx="212">
                  <c:v>0.10726657660658502</c:v>
                </c:pt>
                <c:pt idx="213">
                  <c:v>0.10738297400931554</c:v>
                </c:pt>
                <c:pt idx="214">
                  <c:v>0.10728792590434445</c:v>
                </c:pt>
                <c:pt idx="215">
                  <c:v>0.10724658340875658</c:v>
                </c:pt>
                <c:pt idx="216">
                  <c:v>0.10724167700311668</c:v>
                </c:pt>
                <c:pt idx="217">
                  <c:v>0.10718523163616472</c:v>
                </c:pt>
                <c:pt idx="218">
                  <c:v>0.10705602622838264</c:v>
                </c:pt>
                <c:pt idx="219">
                  <c:v>0.10732614142489981</c:v>
                </c:pt>
                <c:pt idx="220">
                  <c:v>0.10751656282652516</c:v>
                </c:pt>
                <c:pt idx="221">
                  <c:v>0.10735500329558657</c:v>
                </c:pt>
                <c:pt idx="222">
                  <c:v>0.10723360124971447</c:v>
                </c:pt>
                <c:pt idx="223">
                  <c:v>0.1073631347713541</c:v>
                </c:pt>
                <c:pt idx="224">
                  <c:v>0.10756149125121521</c:v>
                </c:pt>
                <c:pt idx="225">
                  <c:v>0.10698608779181422</c:v>
                </c:pt>
                <c:pt idx="226">
                  <c:v>0.10692305173017189</c:v>
                </c:pt>
                <c:pt idx="227">
                  <c:v>0.10723663005640274</c:v>
                </c:pt>
                <c:pt idx="228">
                  <c:v>0.10701235170360072</c:v>
                </c:pt>
                <c:pt idx="229">
                  <c:v>0.10691530847747327</c:v>
                </c:pt>
                <c:pt idx="230">
                  <c:v>0.10700207953853894</c:v>
                </c:pt>
                <c:pt idx="231">
                  <c:v>0.10713083283669048</c:v>
                </c:pt>
                <c:pt idx="232">
                  <c:v>0.10683112451110173</c:v>
                </c:pt>
                <c:pt idx="233">
                  <c:v>0.10670572530837547</c:v>
                </c:pt>
                <c:pt idx="234">
                  <c:v>0.10709506385885779</c:v>
                </c:pt>
                <c:pt idx="235">
                  <c:v>0.10694252811286195</c:v>
                </c:pt>
                <c:pt idx="236">
                  <c:v>0.10680180979334045</c:v>
                </c:pt>
                <c:pt idx="237">
                  <c:v>0.10692508221798147</c:v>
                </c:pt>
                <c:pt idx="238">
                  <c:v>0.10700913176318178</c:v>
                </c:pt>
                <c:pt idx="239">
                  <c:v>0.10696848756565712</c:v>
                </c:pt>
                <c:pt idx="240">
                  <c:v>0.10683754478990302</c:v>
                </c:pt>
                <c:pt idx="241">
                  <c:v>0.10677535121421697</c:v>
                </c:pt>
                <c:pt idx="242">
                  <c:v>0.10674905651469649</c:v>
                </c:pt>
                <c:pt idx="243">
                  <c:v>0.10666645802136172</c:v>
                </c:pt>
                <c:pt idx="244">
                  <c:v>0.10642915539035668</c:v>
                </c:pt>
                <c:pt idx="245">
                  <c:v>0.10646329939066</c:v>
                </c:pt>
                <c:pt idx="246">
                  <c:v>0.10663102729005609</c:v>
                </c:pt>
                <c:pt idx="247">
                  <c:v>0.10670871906632649</c:v>
                </c:pt>
                <c:pt idx="248">
                  <c:v>0.10674588270052852</c:v>
                </c:pt>
                <c:pt idx="249">
                  <c:v>0.10654862252960326</c:v>
                </c:pt>
                <c:pt idx="250">
                  <c:v>0.10613738551305721</c:v>
                </c:pt>
                <c:pt idx="251">
                  <c:v>0.10608837753504065</c:v>
                </c:pt>
                <c:pt idx="252">
                  <c:v>0.10634183299516953</c:v>
                </c:pt>
                <c:pt idx="253">
                  <c:v>0.1066981167784147</c:v>
                </c:pt>
                <c:pt idx="254">
                  <c:v>0.10672003798927658</c:v>
                </c:pt>
                <c:pt idx="255">
                  <c:v>0.10661639993951796</c:v>
                </c:pt>
                <c:pt idx="256">
                  <c:v>0.10653823307455022</c:v>
                </c:pt>
                <c:pt idx="257">
                  <c:v>0.10663021209922517</c:v>
                </c:pt>
                <c:pt idx="258">
                  <c:v>0.1063789802049301</c:v>
                </c:pt>
                <c:pt idx="259">
                  <c:v>0.10613684705755225</c:v>
                </c:pt>
                <c:pt idx="260">
                  <c:v>0.10633604313094602</c:v>
                </c:pt>
                <c:pt idx="261">
                  <c:v>0.10628093206703212</c:v>
                </c:pt>
                <c:pt idx="262">
                  <c:v>0.10628049198002806</c:v>
                </c:pt>
                <c:pt idx="263">
                  <c:v>0.10652003033599552</c:v>
                </c:pt>
                <c:pt idx="264">
                  <c:v>0.10651046365399093</c:v>
                </c:pt>
                <c:pt idx="265">
                  <c:v>0.10641531942331733</c:v>
                </c:pt>
                <c:pt idx="266">
                  <c:v>0.10634415881288962</c:v>
                </c:pt>
                <c:pt idx="267">
                  <c:v>0.10636810999831875</c:v>
                </c:pt>
                <c:pt idx="268">
                  <c:v>0.10624258462342979</c:v>
                </c:pt>
                <c:pt idx="269">
                  <c:v>0.10599561585869775</c:v>
                </c:pt>
                <c:pt idx="270">
                  <c:v>0.10582151637415421</c:v>
                </c:pt>
                <c:pt idx="271">
                  <c:v>0.10578800096334466</c:v>
                </c:pt>
                <c:pt idx="272">
                  <c:v>0.10593163765243456</c:v>
                </c:pt>
                <c:pt idx="273">
                  <c:v>0.10620551338262722</c:v>
                </c:pt>
                <c:pt idx="274">
                  <c:v>0.10613893037013412</c:v>
                </c:pt>
                <c:pt idx="275">
                  <c:v>0.10599178405495679</c:v>
                </c:pt>
                <c:pt idx="276">
                  <c:v>0.10600467165359029</c:v>
                </c:pt>
                <c:pt idx="277">
                  <c:v>0.10612680568092279</c:v>
                </c:pt>
                <c:pt idx="278">
                  <c:v>0.10610490898321155</c:v>
                </c:pt>
                <c:pt idx="279">
                  <c:v>0.10590119551450468</c:v>
                </c:pt>
                <c:pt idx="280">
                  <c:v>0.10577320442220754</c:v>
                </c:pt>
                <c:pt idx="281">
                  <c:v>0.10577794435629521</c:v>
                </c:pt>
                <c:pt idx="282">
                  <c:v>0.10586270298118662</c:v>
                </c:pt>
                <c:pt idx="283">
                  <c:v>0.10588956760549433</c:v>
                </c:pt>
                <c:pt idx="284">
                  <c:v>0.10600569890317472</c:v>
                </c:pt>
                <c:pt idx="285">
                  <c:v>0.10612640277628836</c:v>
                </c:pt>
                <c:pt idx="286">
                  <c:v>0.10610529288245379</c:v>
                </c:pt>
                <c:pt idx="287">
                  <c:v>0.10577110964718812</c:v>
                </c:pt>
                <c:pt idx="288">
                  <c:v>0.10555060425784617</c:v>
                </c:pt>
                <c:pt idx="289">
                  <c:v>0.10567177811408029</c:v>
                </c:pt>
                <c:pt idx="290">
                  <c:v>0.10566796499016171</c:v>
                </c:pt>
                <c:pt idx="291">
                  <c:v>0.10564488098790172</c:v>
                </c:pt>
                <c:pt idx="292">
                  <c:v>0.10566622481557265</c:v>
                </c:pt>
                <c:pt idx="293">
                  <c:v>0.10577121027094809</c:v>
                </c:pt>
                <c:pt idx="294">
                  <c:v>0.10574662803860654</c:v>
                </c:pt>
                <c:pt idx="295">
                  <c:v>0.10565080398833526</c:v>
                </c:pt>
                <c:pt idx="296">
                  <c:v>0.10567436149940003</c:v>
                </c:pt>
                <c:pt idx="297">
                  <c:v>0.10564366292871728</c:v>
                </c:pt>
                <c:pt idx="298">
                  <c:v>0.10553351673405492</c:v>
                </c:pt>
                <c:pt idx="299">
                  <c:v>0.10539370841978862</c:v>
                </c:pt>
                <c:pt idx="300">
                  <c:v>0.10551002013289</c:v>
                </c:pt>
                <c:pt idx="301">
                  <c:v>0.10557096391769499</c:v>
                </c:pt>
                <c:pt idx="302">
                  <c:v>0.10542599346780319</c:v>
                </c:pt>
                <c:pt idx="303">
                  <c:v>0.10536453520052202</c:v>
                </c:pt>
                <c:pt idx="304">
                  <c:v>0.10538721547670865</c:v>
                </c:pt>
                <c:pt idx="305">
                  <c:v>0.10544005266518523</c:v>
                </c:pt>
                <c:pt idx="306">
                  <c:v>0.10539746028245153</c:v>
                </c:pt>
                <c:pt idx="307">
                  <c:v>0.1053031201049683</c:v>
                </c:pt>
                <c:pt idx="308">
                  <c:v>0.10523118217254779</c:v>
                </c:pt>
                <c:pt idx="309">
                  <c:v>0.1052665987734297</c:v>
                </c:pt>
                <c:pt idx="310">
                  <c:v>0.1053828747281442</c:v>
                </c:pt>
                <c:pt idx="311">
                  <c:v>0.10541845667844291</c:v>
                </c:pt>
                <c:pt idx="312">
                  <c:v>0.10527984444216162</c:v>
                </c:pt>
                <c:pt idx="313">
                  <c:v>0.10520879353837972</c:v>
                </c:pt>
                <c:pt idx="314">
                  <c:v>0.10512750880259956</c:v>
                </c:pt>
                <c:pt idx="315">
                  <c:v>0.1050252337046907</c:v>
                </c:pt>
                <c:pt idx="316">
                  <c:v>0.10502593887682053</c:v>
                </c:pt>
                <c:pt idx="317">
                  <c:v>0.10508302943848406</c:v>
                </c:pt>
                <c:pt idx="318">
                  <c:v>0.10515908719586604</c:v>
                </c:pt>
                <c:pt idx="319">
                  <c:v>0.10520876493570799</c:v>
                </c:pt>
                <c:pt idx="320">
                  <c:v>0.10503483660515296</c:v>
                </c:pt>
                <c:pt idx="321">
                  <c:v>0.10486074866339162</c:v>
                </c:pt>
                <c:pt idx="322">
                  <c:v>0.10493734534736188</c:v>
                </c:pt>
                <c:pt idx="323">
                  <c:v>0.10494916805336188</c:v>
                </c:pt>
                <c:pt idx="324">
                  <c:v>0.10498382027854276</c:v>
                </c:pt>
                <c:pt idx="325">
                  <c:v>0.10507670349145221</c:v>
                </c:pt>
                <c:pt idx="326">
                  <c:v>0.10505065312449638</c:v>
                </c:pt>
                <c:pt idx="327">
                  <c:v>0.10499294776873917</c:v>
                </c:pt>
                <c:pt idx="328">
                  <c:v>0.10495115329580865</c:v>
                </c:pt>
                <c:pt idx="329">
                  <c:v>0.10494613165873792</c:v>
                </c:pt>
                <c:pt idx="330">
                  <c:v>0.10493368437459123</c:v>
                </c:pt>
                <c:pt idx="331">
                  <c:v>0.10488516155860322</c:v>
                </c:pt>
                <c:pt idx="332">
                  <c:v>0.10479650060667378</c:v>
                </c:pt>
                <c:pt idx="333">
                  <c:v>0.10486533493967569</c:v>
                </c:pt>
                <c:pt idx="334">
                  <c:v>0.10492790731868699</c:v>
                </c:pt>
                <c:pt idx="335">
                  <c:v>0.10485614555130419</c:v>
                </c:pt>
                <c:pt idx="336">
                  <c:v>0.10484113171417486</c:v>
                </c:pt>
                <c:pt idx="337">
                  <c:v>0.10473714229519022</c:v>
                </c:pt>
                <c:pt idx="338">
                  <c:v>0.10454807777525127</c:v>
                </c:pt>
                <c:pt idx="339">
                  <c:v>0.10449621912452002</c:v>
                </c:pt>
                <c:pt idx="340">
                  <c:v>0.10458527746050922</c:v>
                </c:pt>
                <c:pt idx="341">
                  <c:v>0.10464416415445471</c:v>
                </c:pt>
                <c:pt idx="342">
                  <c:v>0.10442897444475922</c:v>
                </c:pt>
                <c:pt idx="343">
                  <c:v>0.10455298411896996</c:v>
                </c:pt>
                <c:pt idx="344">
                  <c:v>0.10472646122828272</c:v>
                </c:pt>
                <c:pt idx="345">
                  <c:v>0.10460797611935085</c:v>
                </c:pt>
                <c:pt idx="346">
                  <c:v>0.10447044834531459</c:v>
                </c:pt>
                <c:pt idx="347">
                  <c:v>0.10448545049267206</c:v>
                </c:pt>
                <c:pt idx="348">
                  <c:v>0.10461561352804366</c:v>
                </c:pt>
                <c:pt idx="349">
                  <c:v>0.1044160595162172</c:v>
                </c:pt>
                <c:pt idx="350">
                  <c:v>0.10433586600545718</c:v>
                </c:pt>
                <c:pt idx="351">
                  <c:v>0.10439010162733715</c:v>
                </c:pt>
                <c:pt idx="352">
                  <c:v>0.10433813734684952</c:v>
                </c:pt>
                <c:pt idx="353">
                  <c:v>0.10437045190070786</c:v>
                </c:pt>
                <c:pt idx="354">
                  <c:v>0.10437986050577185</c:v>
                </c:pt>
                <c:pt idx="355">
                  <c:v>0.10425130974176865</c:v>
                </c:pt>
                <c:pt idx="356">
                  <c:v>0.10422353935875263</c:v>
                </c:pt>
                <c:pt idx="357">
                  <c:v>0.10429982116669732</c:v>
                </c:pt>
                <c:pt idx="358">
                  <c:v>0.10440511065088062</c:v>
                </c:pt>
                <c:pt idx="359">
                  <c:v>0.10431030335188336</c:v>
                </c:pt>
                <c:pt idx="360">
                  <c:v>0.10431295768305332</c:v>
                </c:pt>
                <c:pt idx="361">
                  <c:v>0.10437967407021603</c:v>
                </c:pt>
                <c:pt idx="362">
                  <c:v>0.10422990485732524</c:v>
                </c:pt>
                <c:pt idx="363">
                  <c:v>0.10407427571025719</c:v>
                </c:pt>
                <c:pt idx="364">
                  <c:v>0.10403904926789249</c:v>
                </c:pt>
                <c:pt idx="365">
                  <c:v>0.10416613038471779</c:v>
                </c:pt>
                <c:pt idx="366">
                  <c:v>0.10409404601096479</c:v>
                </c:pt>
                <c:pt idx="367">
                  <c:v>0.10406259954543159</c:v>
                </c:pt>
                <c:pt idx="368">
                  <c:v>0.10417851530390926</c:v>
                </c:pt>
                <c:pt idx="369">
                  <c:v>0.10410648005644479</c:v>
                </c:pt>
                <c:pt idx="370">
                  <c:v>0.10405342854638359</c:v>
                </c:pt>
                <c:pt idx="371">
                  <c:v>0.10403130495176571</c:v>
                </c:pt>
                <c:pt idx="372">
                  <c:v>0.10390096476669212</c:v>
                </c:pt>
                <c:pt idx="373">
                  <c:v>0.10389008145383233</c:v>
                </c:pt>
                <c:pt idx="374">
                  <c:v>0.10393463601680129</c:v>
                </c:pt>
                <c:pt idx="375">
                  <c:v>0.10390093213307232</c:v>
                </c:pt>
                <c:pt idx="376">
                  <c:v>0.10380758706335354</c:v>
                </c:pt>
                <c:pt idx="377">
                  <c:v>0.10377731923099921</c:v>
                </c:pt>
                <c:pt idx="378">
                  <c:v>0.10384303845197219</c:v>
                </c:pt>
                <c:pt idx="379">
                  <c:v>0.10380186095563626</c:v>
                </c:pt>
                <c:pt idx="380">
                  <c:v>0.10379489808272002</c:v>
                </c:pt>
                <c:pt idx="381">
                  <c:v>0.10383920951128572</c:v>
                </c:pt>
                <c:pt idx="382">
                  <c:v>0.10385713228756215</c:v>
                </c:pt>
                <c:pt idx="383">
                  <c:v>0.10379932879116389</c:v>
                </c:pt>
                <c:pt idx="384">
                  <c:v>0.10374603309780264</c:v>
                </c:pt>
                <c:pt idx="385">
                  <c:v>0.10378307907505444</c:v>
                </c:pt>
                <c:pt idx="386">
                  <c:v>0.10375707605705882</c:v>
                </c:pt>
                <c:pt idx="387">
                  <c:v>0.10369650873628625</c:v>
                </c:pt>
                <c:pt idx="388">
                  <c:v>0.10366644695420477</c:v>
                </c:pt>
                <c:pt idx="389">
                  <c:v>0.10381975140544926</c:v>
                </c:pt>
                <c:pt idx="390">
                  <c:v>0.10377226555430002</c:v>
                </c:pt>
                <c:pt idx="391">
                  <c:v>0.10359006624960412</c:v>
                </c:pt>
                <c:pt idx="392">
                  <c:v>0.1036682527781775</c:v>
                </c:pt>
                <c:pt idx="393">
                  <c:v>0.10369086199112022</c:v>
                </c:pt>
                <c:pt idx="394">
                  <c:v>0.10362887615101762</c:v>
                </c:pt>
                <c:pt idx="395">
                  <c:v>0.10354143097358189</c:v>
                </c:pt>
                <c:pt idx="396">
                  <c:v>0.10357653816718072</c:v>
                </c:pt>
                <c:pt idx="397">
                  <c:v>0.10353532218376546</c:v>
                </c:pt>
                <c:pt idx="398">
                  <c:v>0.10337616248029056</c:v>
                </c:pt>
                <c:pt idx="399">
                  <c:v>0.10340527587205472</c:v>
                </c:pt>
                <c:pt idx="400">
                  <c:v>0.10348993769315185</c:v>
                </c:pt>
                <c:pt idx="401">
                  <c:v>0.10355701686502709</c:v>
                </c:pt>
                <c:pt idx="402">
                  <c:v>0.10355056703314393</c:v>
                </c:pt>
                <c:pt idx="403">
                  <c:v>0.10340809139970229</c:v>
                </c:pt>
                <c:pt idx="404">
                  <c:v>0.10328876598370022</c:v>
                </c:pt>
                <c:pt idx="405">
                  <c:v>0.10332275085864241</c:v>
                </c:pt>
                <c:pt idx="406">
                  <c:v>0.10329424713099213</c:v>
                </c:pt>
                <c:pt idx="407">
                  <c:v>0.10329020226075245</c:v>
                </c:pt>
                <c:pt idx="408">
                  <c:v>0.10333854816553847</c:v>
                </c:pt>
                <c:pt idx="409">
                  <c:v>0.10336803700625229</c:v>
                </c:pt>
                <c:pt idx="410">
                  <c:v>0.10331306311207904</c:v>
                </c:pt>
                <c:pt idx="411">
                  <c:v>0.10319345725564173</c:v>
                </c:pt>
                <c:pt idx="412">
                  <c:v>0.10308684799589557</c:v>
                </c:pt>
                <c:pt idx="413">
                  <c:v>0.10316054450794702</c:v>
                </c:pt>
                <c:pt idx="414">
                  <c:v>0.10322850450491652</c:v>
                </c:pt>
                <c:pt idx="415">
                  <c:v>0.10315863329816755</c:v>
                </c:pt>
                <c:pt idx="416">
                  <c:v>0.10320012871697778</c:v>
                </c:pt>
                <c:pt idx="417">
                  <c:v>0.10316445179187129</c:v>
                </c:pt>
                <c:pt idx="418">
                  <c:v>0.10306740114784498</c:v>
                </c:pt>
                <c:pt idx="419">
                  <c:v>0.10316188060429453</c:v>
                </c:pt>
                <c:pt idx="420">
                  <c:v>0.1031401960970509</c:v>
                </c:pt>
                <c:pt idx="421">
                  <c:v>0.10304027581170162</c:v>
                </c:pt>
                <c:pt idx="422">
                  <c:v>0.10301355919913048</c:v>
                </c:pt>
                <c:pt idx="423">
                  <c:v>0.10313029805391388</c:v>
                </c:pt>
                <c:pt idx="424">
                  <c:v>0.10319808067207509</c:v>
                </c:pt>
                <c:pt idx="425">
                  <c:v>0.10312080958359562</c:v>
                </c:pt>
                <c:pt idx="426">
                  <c:v>0.10307774587652532</c:v>
                </c:pt>
                <c:pt idx="427">
                  <c:v>0.10301147530340737</c:v>
                </c:pt>
                <c:pt idx="428">
                  <c:v>0.10294792764196548</c:v>
                </c:pt>
                <c:pt idx="429">
                  <c:v>0.10296402678184433</c:v>
                </c:pt>
                <c:pt idx="430">
                  <c:v>0.10297964948601265</c:v>
                </c:pt>
                <c:pt idx="431">
                  <c:v>0.10293181377473906</c:v>
                </c:pt>
                <c:pt idx="432">
                  <c:v>0.10281747801852131</c:v>
                </c:pt>
                <c:pt idx="433">
                  <c:v>0.10288003136448011</c:v>
                </c:pt>
                <c:pt idx="434">
                  <c:v>0.10294173278219756</c:v>
                </c:pt>
                <c:pt idx="435">
                  <c:v>0.10292201001945808</c:v>
                </c:pt>
                <c:pt idx="436">
                  <c:v>0.10290726372266</c:v>
                </c:pt>
                <c:pt idx="437">
                  <c:v>0.1028860289715566</c:v>
                </c:pt>
                <c:pt idx="438">
                  <c:v>0.10282643067908739</c:v>
                </c:pt>
                <c:pt idx="439">
                  <c:v>0.10270407090485822</c:v>
                </c:pt>
                <c:pt idx="440">
                  <c:v>0.10269371337420609</c:v>
                </c:pt>
                <c:pt idx="441">
                  <c:v>0.10274045706887419</c:v>
                </c:pt>
                <c:pt idx="442">
                  <c:v>0.10277276115775713</c:v>
                </c:pt>
                <c:pt idx="443">
                  <c:v>0.10277042801702266</c:v>
                </c:pt>
                <c:pt idx="444">
                  <c:v>0.10273368805763894</c:v>
                </c:pt>
                <c:pt idx="445">
                  <c:v>0.10268310933092796</c:v>
                </c:pt>
                <c:pt idx="446">
                  <c:v>0.10265760241430708</c:v>
                </c:pt>
                <c:pt idx="447">
                  <c:v>0.10260942656923699</c:v>
                </c:pt>
                <c:pt idx="448">
                  <c:v>0.10257547761029152</c:v>
                </c:pt>
                <c:pt idx="449">
                  <c:v>0.10259217927134036</c:v>
                </c:pt>
                <c:pt idx="450">
                  <c:v>0.10258313697803643</c:v>
                </c:pt>
                <c:pt idx="451">
                  <c:v>0.10258449289177531</c:v>
                </c:pt>
                <c:pt idx="452">
                  <c:v>0.10259008415541702</c:v>
                </c:pt>
                <c:pt idx="453">
                  <c:v>0.10250319899418778</c:v>
                </c:pt>
                <c:pt idx="454">
                  <c:v>0.10253791874119737</c:v>
                </c:pt>
                <c:pt idx="455">
                  <c:v>0.10260429377377282</c:v>
                </c:pt>
                <c:pt idx="456">
                  <c:v>0.10250781010960335</c:v>
                </c:pt>
                <c:pt idx="457">
                  <c:v>0.10245701165022048</c:v>
                </c:pt>
                <c:pt idx="458">
                  <c:v>0.10245334354068759</c:v>
                </c:pt>
                <c:pt idx="459">
                  <c:v>0.10245097452791499</c:v>
                </c:pt>
                <c:pt idx="460">
                  <c:v>0.10233937488320972</c:v>
                </c:pt>
                <c:pt idx="461">
                  <c:v>0.10230262996413129</c:v>
                </c:pt>
                <c:pt idx="462">
                  <c:v>0.10235079043804407</c:v>
                </c:pt>
                <c:pt idx="463">
                  <c:v>0.10236145919071545</c:v>
                </c:pt>
                <c:pt idx="464">
                  <c:v>0.10233219174588759</c:v>
                </c:pt>
                <c:pt idx="465">
                  <c:v>0.10228137288204837</c:v>
                </c:pt>
                <c:pt idx="466">
                  <c:v>0.10224665589121153</c:v>
                </c:pt>
                <c:pt idx="467">
                  <c:v>0.10232374045172866</c:v>
                </c:pt>
                <c:pt idx="468">
                  <c:v>0.1022996304649367</c:v>
                </c:pt>
                <c:pt idx="469">
                  <c:v>0.10216534995090464</c:v>
                </c:pt>
                <c:pt idx="470">
                  <c:v>0.1021895310355433</c:v>
                </c:pt>
                <c:pt idx="471">
                  <c:v>0.10215480035228756</c:v>
                </c:pt>
                <c:pt idx="472">
                  <c:v>0.10209741966077435</c:v>
                </c:pt>
                <c:pt idx="473">
                  <c:v>0.10211737464365778</c:v>
                </c:pt>
                <c:pt idx="474">
                  <c:v>0.10213121309140842</c:v>
                </c:pt>
                <c:pt idx="475">
                  <c:v>0.10215423291530112</c:v>
                </c:pt>
                <c:pt idx="476">
                  <c:v>0.10216357484765808</c:v>
                </c:pt>
                <c:pt idx="477">
                  <c:v>0.10201585028172466</c:v>
                </c:pt>
                <c:pt idx="478">
                  <c:v>0.10196866247554832</c:v>
                </c:pt>
                <c:pt idx="479">
                  <c:v>0.10201413983865019</c:v>
                </c:pt>
                <c:pt idx="480">
                  <c:v>0.1020163481418562</c:v>
                </c:pt>
                <c:pt idx="481">
                  <c:v>0.10209241049479691</c:v>
                </c:pt>
                <c:pt idx="482">
                  <c:v>0.10215289433755391</c:v>
                </c:pt>
                <c:pt idx="483">
                  <c:v>0.10211810115913884</c:v>
                </c:pt>
                <c:pt idx="484">
                  <c:v>0.10201123124634602</c:v>
                </c:pt>
                <c:pt idx="485">
                  <c:v>0.10191443280994635</c:v>
                </c:pt>
                <c:pt idx="486">
                  <c:v>0.10185312488195512</c:v>
                </c:pt>
                <c:pt idx="487">
                  <c:v>0.10180780345022969</c:v>
                </c:pt>
                <c:pt idx="488">
                  <c:v>0.10185058857949918</c:v>
                </c:pt>
                <c:pt idx="489">
                  <c:v>0.10190868484743668</c:v>
                </c:pt>
                <c:pt idx="490">
                  <c:v>0.10189925838248227</c:v>
                </c:pt>
                <c:pt idx="491">
                  <c:v>0.10183217457360905</c:v>
                </c:pt>
                <c:pt idx="492">
                  <c:v>0.10179442619176521</c:v>
                </c:pt>
                <c:pt idx="493">
                  <c:v>0.10179897596274159</c:v>
                </c:pt>
                <c:pt idx="494">
                  <c:v>0.10177160098440879</c:v>
                </c:pt>
                <c:pt idx="495">
                  <c:v>0.10181239645484326</c:v>
                </c:pt>
                <c:pt idx="496">
                  <c:v>0.1018468505962927</c:v>
                </c:pt>
                <c:pt idx="497">
                  <c:v>0.10177702626452152</c:v>
                </c:pt>
                <c:pt idx="498">
                  <c:v>0.10167000769078655</c:v>
                </c:pt>
                <c:pt idx="499">
                  <c:v>0.101628472066688</c:v>
                </c:pt>
                <c:pt idx="500">
                  <c:v>0.10165295482910888</c:v>
                </c:pt>
                <c:pt idx="501">
                  <c:v>0.10157758559122292</c:v>
                </c:pt>
                <c:pt idx="502">
                  <c:v>0.10159592400194629</c:v>
                </c:pt>
                <c:pt idx="503">
                  <c:v>0.10168444457370272</c:v>
                </c:pt>
                <c:pt idx="504">
                  <c:v>0.10172825480833279</c:v>
                </c:pt>
                <c:pt idx="505">
                  <c:v>0.10160875531366279</c:v>
                </c:pt>
                <c:pt idx="506">
                  <c:v>0.10146790133302121</c:v>
                </c:pt>
                <c:pt idx="507">
                  <c:v>0.10142210718240002</c:v>
                </c:pt>
                <c:pt idx="508">
                  <c:v>0.1015101508796622</c:v>
                </c:pt>
                <c:pt idx="509">
                  <c:v>0.10153149620487241</c:v>
                </c:pt>
                <c:pt idx="510">
                  <c:v>0.10149137631813222</c:v>
                </c:pt>
                <c:pt idx="511">
                  <c:v>0.10148759686864305</c:v>
                </c:pt>
                <c:pt idx="512">
                  <c:v>0.10145525906217349</c:v>
                </c:pt>
                <c:pt idx="513">
                  <c:v>0.10138634216311512</c:v>
                </c:pt>
                <c:pt idx="514">
                  <c:v>0.10128899117341339</c:v>
                </c:pt>
                <c:pt idx="515">
                  <c:v>0.10117049703057668</c:v>
                </c:pt>
                <c:pt idx="516">
                  <c:v>0.10121687464235228</c:v>
                </c:pt>
                <c:pt idx="517">
                  <c:v>0.10135004712069565</c:v>
                </c:pt>
                <c:pt idx="518">
                  <c:v>0.1013411827263046</c:v>
                </c:pt>
                <c:pt idx="519">
                  <c:v>0.10130040020102</c:v>
                </c:pt>
                <c:pt idx="520">
                  <c:v>0.10124755226205009</c:v>
                </c:pt>
                <c:pt idx="521">
                  <c:v>0.10119905718194817</c:v>
                </c:pt>
                <c:pt idx="522">
                  <c:v>0.10119360301261575</c:v>
                </c:pt>
                <c:pt idx="523">
                  <c:v>0.10122491327446899</c:v>
                </c:pt>
                <c:pt idx="524">
                  <c:v>0.10124714985826642</c:v>
                </c:pt>
                <c:pt idx="525">
                  <c:v>0.10119158109429167</c:v>
                </c:pt>
                <c:pt idx="526">
                  <c:v>0.10113584309136474</c:v>
                </c:pt>
                <c:pt idx="527">
                  <c:v>0.10111303209386648</c:v>
                </c:pt>
                <c:pt idx="528">
                  <c:v>0.10112764398674649</c:v>
                </c:pt>
                <c:pt idx="529">
                  <c:v>0.10112576271171494</c:v>
                </c:pt>
                <c:pt idx="530">
                  <c:v>0.10115840851409254</c:v>
                </c:pt>
                <c:pt idx="531">
                  <c:v>0.10115163828433671</c:v>
                </c:pt>
                <c:pt idx="532">
                  <c:v>0.10095376417390373</c:v>
                </c:pt>
                <c:pt idx="533">
                  <c:v>0.10093826169335195</c:v>
                </c:pt>
                <c:pt idx="534">
                  <c:v>0.10099527367033621</c:v>
                </c:pt>
                <c:pt idx="535">
                  <c:v>0.10098286654532546</c:v>
                </c:pt>
                <c:pt idx="536">
                  <c:v>0.10100940104374541</c:v>
                </c:pt>
                <c:pt idx="537">
                  <c:v>0.10100779541908671</c:v>
                </c:pt>
                <c:pt idx="538">
                  <c:v>0.10094099471877491</c:v>
                </c:pt>
                <c:pt idx="539">
                  <c:v>0.10080813843541347</c:v>
                </c:pt>
                <c:pt idx="540">
                  <c:v>0.10086599913297745</c:v>
                </c:pt>
                <c:pt idx="541">
                  <c:v>0.10093366818375264</c:v>
                </c:pt>
                <c:pt idx="542">
                  <c:v>0.10084380457309328</c:v>
                </c:pt>
                <c:pt idx="543">
                  <c:v>0.10080125378718353</c:v>
                </c:pt>
                <c:pt idx="544">
                  <c:v>0.10088863281731095</c:v>
                </c:pt>
                <c:pt idx="545">
                  <c:v>0.10095284723334855</c:v>
                </c:pt>
                <c:pt idx="546">
                  <c:v>0.10066370516178491</c:v>
                </c:pt>
                <c:pt idx="547">
                  <c:v>0.10053015939365142</c:v>
                </c:pt>
                <c:pt idx="548">
                  <c:v>0.10056554987845619</c:v>
                </c:pt>
                <c:pt idx="549">
                  <c:v>0.10066317908219323</c:v>
                </c:pt>
                <c:pt idx="550">
                  <c:v>0.10072332570814146</c:v>
                </c:pt>
                <c:pt idx="551">
                  <c:v>0.10067336624443496</c:v>
                </c:pt>
                <c:pt idx="552">
                  <c:v>0.10055382062261232</c:v>
                </c:pt>
                <c:pt idx="553">
                  <c:v>0.10050119080783258</c:v>
                </c:pt>
                <c:pt idx="554">
                  <c:v>0.10056447193781905</c:v>
                </c:pt>
                <c:pt idx="555">
                  <c:v>0.1005618309323944</c:v>
                </c:pt>
                <c:pt idx="556">
                  <c:v>0.10039992636909505</c:v>
                </c:pt>
                <c:pt idx="557">
                  <c:v>0.10043017901776491</c:v>
                </c:pt>
                <c:pt idx="558">
                  <c:v>0.10042925024757322</c:v>
                </c:pt>
                <c:pt idx="559">
                  <c:v>0.10036276423411269</c:v>
                </c:pt>
                <c:pt idx="560">
                  <c:v>0.10033224530469292</c:v>
                </c:pt>
                <c:pt idx="561">
                  <c:v>0.10020698892109278</c:v>
                </c:pt>
                <c:pt idx="562">
                  <c:v>0.10013296761223592</c:v>
                </c:pt>
                <c:pt idx="563">
                  <c:v>0.10020254330462119</c:v>
                </c:pt>
                <c:pt idx="564">
                  <c:v>0.10022299449616619</c:v>
                </c:pt>
                <c:pt idx="565">
                  <c:v>0.10016223539811876</c:v>
                </c:pt>
                <c:pt idx="566">
                  <c:v>0.10005845571053515</c:v>
                </c:pt>
                <c:pt idx="567">
                  <c:v>9.9999265545754445E-2</c:v>
                </c:pt>
                <c:pt idx="568">
                  <c:v>9.9964209382761932E-2</c:v>
                </c:pt>
                <c:pt idx="569">
                  <c:v>9.9888038233536508E-2</c:v>
                </c:pt>
                <c:pt idx="570">
                  <c:v>9.9771328969900611E-2</c:v>
                </c:pt>
                <c:pt idx="571">
                  <c:v>9.9809301921477855E-2</c:v>
                </c:pt>
                <c:pt idx="572">
                  <c:v>9.9856523933995356E-2</c:v>
                </c:pt>
                <c:pt idx="573">
                  <c:v>9.9800072530806624E-2</c:v>
                </c:pt>
                <c:pt idx="574">
                  <c:v>9.9588540145393881E-2</c:v>
                </c:pt>
                <c:pt idx="575">
                  <c:v>9.9643510447511935E-2</c:v>
                </c:pt>
                <c:pt idx="576">
                  <c:v>9.9716989665881314E-2</c:v>
                </c:pt>
                <c:pt idx="577">
                  <c:v>9.9629012709971848E-2</c:v>
                </c:pt>
                <c:pt idx="578">
                  <c:v>9.9540557979921229E-2</c:v>
                </c:pt>
                <c:pt idx="579">
                  <c:v>9.9379543036070328E-2</c:v>
                </c:pt>
                <c:pt idx="580">
                  <c:v>9.9295817687468868E-2</c:v>
                </c:pt>
                <c:pt idx="581">
                  <c:v>9.9467166807691243E-2</c:v>
                </c:pt>
                <c:pt idx="582">
                  <c:v>9.9492334578189748E-2</c:v>
                </c:pt>
                <c:pt idx="583">
                  <c:v>9.9448710697064902E-2</c:v>
                </c:pt>
                <c:pt idx="584">
                  <c:v>9.9443774569599033E-2</c:v>
                </c:pt>
                <c:pt idx="585">
                  <c:v>9.9559776626205854E-2</c:v>
                </c:pt>
                <c:pt idx="586">
                  <c:v>9.9612572485548223E-2</c:v>
                </c:pt>
                <c:pt idx="587">
                  <c:v>9.9500897272908548E-2</c:v>
                </c:pt>
                <c:pt idx="588">
                  <c:v>9.9256370539276925E-2</c:v>
                </c:pt>
                <c:pt idx="589">
                  <c:v>9.9416424836680714E-2</c:v>
                </c:pt>
                <c:pt idx="590">
                  <c:v>9.9790069221279878E-2</c:v>
                </c:pt>
                <c:pt idx="591">
                  <c:v>0.10001544215042386</c:v>
                </c:pt>
                <c:pt idx="592">
                  <c:v>9.9577630217613247E-2</c:v>
                </c:pt>
                <c:pt idx="593">
                  <c:v>9.9508928054656276E-2</c:v>
                </c:pt>
                <c:pt idx="594">
                  <c:v>9.9654283013828268E-2</c:v>
                </c:pt>
                <c:pt idx="595">
                  <c:v>9.9613133578074192E-2</c:v>
                </c:pt>
                <c:pt idx="596">
                  <c:v>9.9479967316167844E-2</c:v>
                </c:pt>
                <c:pt idx="597">
                  <c:v>9.9659285439493456E-2</c:v>
                </c:pt>
                <c:pt idx="598">
                  <c:v>9.9974645728258191E-2</c:v>
                </c:pt>
                <c:pt idx="599">
                  <c:v>9.9735056511350118E-2</c:v>
                </c:pt>
                <c:pt idx="600">
                  <c:v>9.9669812517504286E-2</c:v>
                </c:pt>
                <c:pt idx="601">
                  <c:v>9.9627798237172563E-2</c:v>
                </c:pt>
                <c:pt idx="602">
                  <c:v>9.9428958952238897E-2</c:v>
                </c:pt>
                <c:pt idx="603">
                  <c:v>9.9346905977436173E-2</c:v>
                </c:pt>
                <c:pt idx="604">
                  <c:v>9.9476847709235566E-2</c:v>
                </c:pt>
                <c:pt idx="605">
                  <c:v>9.9665862363786606E-2</c:v>
                </c:pt>
                <c:pt idx="606">
                  <c:v>9.9637362901719387E-2</c:v>
                </c:pt>
                <c:pt idx="607">
                  <c:v>9.9805536555321567E-2</c:v>
                </c:pt>
                <c:pt idx="608">
                  <c:v>9.9732962790591892E-2</c:v>
                </c:pt>
                <c:pt idx="609">
                  <c:v>9.9339583255529509E-2</c:v>
                </c:pt>
                <c:pt idx="610">
                  <c:v>9.9558924026239323E-2</c:v>
                </c:pt>
                <c:pt idx="611">
                  <c:v>9.9799480046437516E-2</c:v>
                </c:pt>
                <c:pt idx="612">
                  <c:v>9.9879916876397967E-2</c:v>
                </c:pt>
                <c:pt idx="613">
                  <c:v>9.9803341997181341E-2</c:v>
                </c:pt>
                <c:pt idx="614">
                  <c:v>9.9768831414884268E-2</c:v>
                </c:pt>
                <c:pt idx="615">
                  <c:v>9.9512163991170577E-2</c:v>
                </c:pt>
                <c:pt idx="616">
                  <c:v>9.9182893048421067E-2</c:v>
                </c:pt>
                <c:pt idx="617">
                  <c:v>9.9530432967184682E-2</c:v>
                </c:pt>
                <c:pt idx="618">
                  <c:v>9.9938573519611218E-2</c:v>
                </c:pt>
                <c:pt idx="619">
                  <c:v>0.10008084340721562</c:v>
                </c:pt>
                <c:pt idx="620">
                  <c:v>9.9824496466027327E-2</c:v>
                </c:pt>
                <c:pt idx="621">
                  <c:v>9.9411883060248465E-2</c:v>
                </c:pt>
                <c:pt idx="622">
                  <c:v>9.9213845944994827E-2</c:v>
                </c:pt>
                <c:pt idx="623">
                  <c:v>9.9397908901998747E-2</c:v>
                </c:pt>
                <c:pt idx="624">
                  <c:v>9.9878091427663768E-2</c:v>
                </c:pt>
                <c:pt idx="625">
                  <c:v>9.9635312072282906E-2</c:v>
                </c:pt>
                <c:pt idx="626">
                  <c:v>9.9374002450268839E-2</c:v>
                </c:pt>
                <c:pt idx="627">
                  <c:v>9.9629290653851801E-2</c:v>
                </c:pt>
                <c:pt idx="628">
                  <c:v>9.9701373469604559E-2</c:v>
                </c:pt>
                <c:pt idx="629">
                  <c:v>9.9465395803819578E-2</c:v>
                </c:pt>
                <c:pt idx="630">
                  <c:v>9.9289935702907881E-2</c:v>
                </c:pt>
                <c:pt idx="631">
                  <c:v>9.9614565713431732E-2</c:v>
                </c:pt>
                <c:pt idx="632">
                  <c:v>9.9181168120153734E-2</c:v>
                </c:pt>
                <c:pt idx="633">
                  <c:v>9.8992560856035389E-2</c:v>
                </c:pt>
                <c:pt idx="634">
                  <c:v>9.9393026996970266E-2</c:v>
                </c:pt>
                <c:pt idx="635">
                  <c:v>9.9458807944292696E-2</c:v>
                </c:pt>
                <c:pt idx="636">
                  <c:v>9.9516256228860747E-2</c:v>
                </c:pt>
                <c:pt idx="637">
                  <c:v>9.9437038934098748E-2</c:v>
                </c:pt>
                <c:pt idx="638">
                  <c:v>9.9142112839616714E-2</c:v>
                </c:pt>
                <c:pt idx="639">
                  <c:v>9.9215588250308073E-2</c:v>
                </c:pt>
                <c:pt idx="640">
                  <c:v>9.9171514569145219E-2</c:v>
                </c:pt>
                <c:pt idx="641">
                  <c:v>9.9043884791429768E-2</c:v>
                </c:pt>
                <c:pt idx="642">
                  <c:v>9.9272857244997945E-2</c:v>
                </c:pt>
                <c:pt idx="643">
                  <c:v>9.9500391302189073E-2</c:v>
                </c:pt>
                <c:pt idx="644">
                  <c:v>9.9427641682077766E-2</c:v>
                </c:pt>
                <c:pt idx="645">
                  <c:v>9.9116082569365244E-2</c:v>
                </c:pt>
                <c:pt idx="646">
                  <c:v>9.8654195076842699E-2</c:v>
                </c:pt>
                <c:pt idx="647">
                  <c:v>9.8354354465964633E-2</c:v>
                </c:pt>
                <c:pt idx="648">
                  <c:v>9.8670077074161228E-2</c:v>
                </c:pt>
                <c:pt idx="649">
                  <c:v>9.9235749178449822E-2</c:v>
                </c:pt>
                <c:pt idx="650">
                  <c:v>9.9458681568912702E-2</c:v>
                </c:pt>
                <c:pt idx="651">
                  <c:v>0.10007450637427472</c:v>
                </c:pt>
                <c:pt idx="652">
                  <c:v>0.10025575451764022</c:v>
                </c:pt>
                <c:pt idx="653">
                  <c:v>9.9754085296133069E-2</c:v>
                </c:pt>
                <c:pt idx="654">
                  <c:v>9.9705318588191705E-2</c:v>
                </c:pt>
                <c:pt idx="655">
                  <c:v>0.10028318186602429</c:v>
                </c:pt>
                <c:pt idx="656">
                  <c:v>9.9923043840425704E-2</c:v>
                </c:pt>
                <c:pt idx="657">
                  <c:v>9.9253174725508195E-2</c:v>
                </c:pt>
                <c:pt idx="658">
                  <c:v>9.9067385961308749E-2</c:v>
                </c:pt>
                <c:pt idx="659">
                  <c:v>9.8518831779815352E-2</c:v>
                </c:pt>
                <c:pt idx="660">
                  <c:v>9.8210518149761714E-2</c:v>
                </c:pt>
                <c:pt idx="661">
                  <c:v>9.7961109187655368E-2</c:v>
                </c:pt>
                <c:pt idx="662">
                  <c:v>9.7949191905144339E-2</c:v>
                </c:pt>
                <c:pt idx="663">
                  <c:v>9.7813921470055049E-2</c:v>
                </c:pt>
                <c:pt idx="664">
                  <c:v>9.7522574191704264E-2</c:v>
                </c:pt>
                <c:pt idx="665">
                  <c:v>9.7633694793140213E-2</c:v>
                </c:pt>
                <c:pt idx="666">
                  <c:v>9.8157561118109402E-2</c:v>
                </c:pt>
                <c:pt idx="667">
                  <c:v>9.8444121316300065E-2</c:v>
                </c:pt>
                <c:pt idx="668">
                  <c:v>9.8983971148417546E-2</c:v>
                </c:pt>
                <c:pt idx="669">
                  <c:v>9.8967160371779189E-2</c:v>
                </c:pt>
                <c:pt idx="670">
                  <c:v>9.8917270102255567E-2</c:v>
                </c:pt>
                <c:pt idx="671">
                  <c:v>9.857845737855539E-2</c:v>
                </c:pt>
                <c:pt idx="672">
                  <c:v>9.8107992970349694E-2</c:v>
                </c:pt>
                <c:pt idx="673">
                  <c:v>9.7904299763834302E-2</c:v>
                </c:pt>
                <c:pt idx="674">
                  <c:v>9.7734630674027545E-2</c:v>
                </c:pt>
                <c:pt idx="675">
                  <c:v>9.8016727610069868E-2</c:v>
                </c:pt>
                <c:pt idx="676">
                  <c:v>9.8446940419498766E-2</c:v>
                </c:pt>
                <c:pt idx="677">
                  <c:v>9.855319858036489E-2</c:v>
                </c:pt>
                <c:pt idx="678">
                  <c:v>9.8634096262632365E-2</c:v>
                </c:pt>
                <c:pt idx="679">
                  <c:v>9.8568394544746293E-2</c:v>
                </c:pt>
                <c:pt idx="680">
                  <c:v>9.8561171959606772E-2</c:v>
                </c:pt>
                <c:pt idx="681">
                  <c:v>9.8367747748171544E-2</c:v>
                </c:pt>
                <c:pt idx="682">
                  <c:v>9.8527608696040075E-2</c:v>
                </c:pt>
                <c:pt idx="683">
                  <c:v>9.8961873486948376E-2</c:v>
                </c:pt>
                <c:pt idx="684">
                  <c:v>9.9339995206017176E-2</c:v>
                </c:pt>
                <c:pt idx="685">
                  <c:v>9.9165073696469763E-2</c:v>
                </c:pt>
                <c:pt idx="686">
                  <c:v>9.9239970844165803E-2</c:v>
                </c:pt>
                <c:pt idx="687">
                  <c:v>9.9230892729266801E-2</c:v>
                </c:pt>
                <c:pt idx="688">
                  <c:v>9.8450512986496055E-2</c:v>
                </c:pt>
                <c:pt idx="689">
                  <c:v>9.8376171006227753E-2</c:v>
                </c:pt>
                <c:pt idx="690">
                  <c:v>9.8479159573749725E-2</c:v>
                </c:pt>
                <c:pt idx="691">
                  <c:v>9.7896459460080743E-2</c:v>
                </c:pt>
                <c:pt idx="692">
                  <c:v>9.7627800266854359E-2</c:v>
                </c:pt>
                <c:pt idx="693">
                  <c:v>9.7632535592454869E-2</c:v>
                </c:pt>
                <c:pt idx="694">
                  <c:v>9.7488313859659712E-2</c:v>
                </c:pt>
                <c:pt idx="695">
                  <c:v>9.7555558084047783E-2</c:v>
                </c:pt>
                <c:pt idx="696">
                  <c:v>9.7880613476514639E-2</c:v>
                </c:pt>
                <c:pt idx="697">
                  <c:v>9.8457433741679173E-2</c:v>
                </c:pt>
                <c:pt idx="698">
                  <c:v>9.8662659466791744E-2</c:v>
                </c:pt>
                <c:pt idx="699">
                  <c:v>9.8624124724714671E-2</c:v>
                </c:pt>
                <c:pt idx="700">
                  <c:v>9.8742726283474247E-2</c:v>
                </c:pt>
                <c:pt idx="701">
                  <c:v>9.8903629514738967E-2</c:v>
                </c:pt>
                <c:pt idx="702">
                  <c:v>9.8905187142117545E-2</c:v>
                </c:pt>
                <c:pt idx="703">
                  <c:v>9.8816714467813288E-2</c:v>
                </c:pt>
                <c:pt idx="704">
                  <c:v>9.8588326992673614E-2</c:v>
                </c:pt>
                <c:pt idx="705">
                  <c:v>9.8219733689378613E-2</c:v>
                </c:pt>
                <c:pt idx="706">
                  <c:v>9.798639929996536E-2</c:v>
                </c:pt>
                <c:pt idx="707">
                  <c:v>9.7896292422894715E-2</c:v>
                </c:pt>
                <c:pt idx="708">
                  <c:v>9.7968644920779543E-2</c:v>
                </c:pt>
                <c:pt idx="709">
                  <c:v>9.8232697017957324E-2</c:v>
                </c:pt>
                <c:pt idx="710">
                  <c:v>9.8271061698737047E-2</c:v>
                </c:pt>
                <c:pt idx="711">
                  <c:v>9.8272061182687956E-2</c:v>
                </c:pt>
                <c:pt idx="712">
                  <c:v>9.8331977304077819E-2</c:v>
                </c:pt>
                <c:pt idx="713">
                  <c:v>9.8337227742098118E-2</c:v>
                </c:pt>
                <c:pt idx="714">
                  <c:v>9.8217571670455361E-2</c:v>
                </c:pt>
                <c:pt idx="715">
                  <c:v>9.8061958430774268E-2</c:v>
                </c:pt>
                <c:pt idx="716">
                  <c:v>9.7818731995951119E-2</c:v>
                </c:pt>
                <c:pt idx="717">
                  <c:v>9.7787126330933505E-2</c:v>
                </c:pt>
                <c:pt idx="718">
                  <c:v>9.7507555011197247E-2</c:v>
                </c:pt>
                <c:pt idx="719">
                  <c:v>9.7410009607990289E-2</c:v>
                </c:pt>
                <c:pt idx="720">
                  <c:v>9.7618438551587264E-2</c:v>
                </c:pt>
                <c:pt idx="721">
                  <c:v>9.7528013888031367E-2</c:v>
                </c:pt>
                <c:pt idx="722">
                  <c:v>9.7689885196350565E-2</c:v>
                </c:pt>
                <c:pt idx="723">
                  <c:v>9.7848827412522987E-2</c:v>
                </c:pt>
                <c:pt idx="724">
                  <c:v>9.7736328531047231E-2</c:v>
                </c:pt>
                <c:pt idx="725">
                  <c:v>9.7679032084833334E-2</c:v>
                </c:pt>
                <c:pt idx="726">
                  <c:v>9.7755266451990605E-2</c:v>
                </c:pt>
                <c:pt idx="727">
                  <c:v>9.7775228362725064E-2</c:v>
                </c:pt>
                <c:pt idx="728">
                  <c:v>9.7885713547265329E-2</c:v>
                </c:pt>
                <c:pt idx="729">
                  <c:v>9.8305314980431768E-2</c:v>
                </c:pt>
                <c:pt idx="730">
                  <c:v>9.8524586888986812E-2</c:v>
                </c:pt>
                <c:pt idx="731">
                  <c:v>9.8735027876213882E-2</c:v>
                </c:pt>
                <c:pt idx="732">
                  <c:v>9.8663563009561389E-2</c:v>
                </c:pt>
                <c:pt idx="733">
                  <c:v>9.8586333820274735E-2</c:v>
                </c:pt>
                <c:pt idx="734">
                  <c:v>9.8529907326685762E-2</c:v>
                </c:pt>
                <c:pt idx="735">
                  <c:v>9.8400751476012543E-2</c:v>
                </c:pt>
                <c:pt idx="736">
                  <c:v>9.8176305512617537E-2</c:v>
                </c:pt>
                <c:pt idx="737">
                  <c:v>9.7934544675284618E-2</c:v>
                </c:pt>
                <c:pt idx="738">
                  <c:v>9.7818235915466553E-2</c:v>
                </c:pt>
                <c:pt idx="739">
                  <c:v>9.7515268748633949E-2</c:v>
                </c:pt>
                <c:pt idx="740">
                  <c:v>9.7395741724248849E-2</c:v>
                </c:pt>
                <c:pt idx="741">
                  <c:v>9.7367158219467051E-2</c:v>
                </c:pt>
                <c:pt idx="742">
                  <c:v>9.7406074379794691E-2</c:v>
                </c:pt>
                <c:pt idx="743">
                  <c:v>9.7507404800227043E-2</c:v>
                </c:pt>
                <c:pt idx="744">
                  <c:v>9.7853160697708427E-2</c:v>
                </c:pt>
                <c:pt idx="745">
                  <c:v>9.7944961526241076E-2</c:v>
                </c:pt>
                <c:pt idx="746">
                  <c:v>9.8004763990028401E-2</c:v>
                </c:pt>
                <c:pt idx="747">
                  <c:v>9.8005804771282665E-2</c:v>
                </c:pt>
                <c:pt idx="748">
                  <c:v>9.7852527794680899E-2</c:v>
                </c:pt>
                <c:pt idx="749">
                  <c:v>9.7746961539815158E-2</c:v>
                </c:pt>
                <c:pt idx="750">
                  <c:v>9.7610397975905011E-2</c:v>
                </c:pt>
                <c:pt idx="751">
                  <c:v>9.7545334041853268E-2</c:v>
                </c:pt>
                <c:pt idx="752">
                  <c:v>9.7476686786997432E-2</c:v>
                </c:pt>
                <c:pt idx="753">
                  <c:v>9.7291066433557533E-2</c:v>
                </c:pt>
                <c:pt idx="754">
                  <c:v>9.7082542419678633E-2</c:v>
                </c:pt>
                <c:pt idx="755">
                  <c:v>9.7006058983937743E-2</c:v>
                </c:pt>
                <c:pt idx="756">
                  <c:v>9.7056199374398897E-2</c:v>
                </c:pt>
                <c:pt idx="757">
                  <c:v>9.7261614297510499E-2</c:v>
                </c:pt>
                <c:pt idx="758">
                  <c:v>9.7251388312278017E-2</c:v>
                </c:pt>
                <c:pt idx="759">
                  <c:v>9.7341051871962112E-2</c:v>
                </c:pt>
                <c:pt idx="760">
                  <c:v>9.726351554840551E-2</c:v>
                </c:pt>
                <c:pt idx="761">
                  <c:v>9.686652430523475E-2</c:v>
                </c:pt>
                <c:pt idx="762">
                  <c:v>9.6773378019351028E-2</c:v>
                </c:pt>
                <c:pt idx="763">
                  <c:v>9.6729604769977245E-2</c:v>
                </c:pt>
                <c:pt idx="764">
                  <c:v>9.6791039757945535E-2</c:v>
                </c:pt>
                <c:pt idx="765">
                  <c:v>9.7062129252366514E-2</c:v>
                </c:pt>
                <c:pt idx="766">
                  <c:v>9.719885180209184E-2</c:v>
                </c:pt>
                <c:pt idx="767">
                  <c:v>9.7448029811966319E-2</c:v>
                </c:pt>
                <c:pt idx="768">
                  <c:v>9.7555985000825268E-2</c:v>
                </c:pt>
                <c:pt idx="769">
                  <c:v>9.7559747097405863E-2</c:v>
                </c:pt>
                <c:pt idx="770">
                  <c:v>9.7507041483681306E-2</c:v>
                </c:pt>
                <c:pt idx="771">
                  <c:v>9.7383802285229526E-2</c:v>
                </c:pt>
                <c:pt idx="772">
                  <c:v>9.7113613478516436E-2</c:v>
                </c:pt>
                <c:pt idx="773">
                  <c:v>9.700768205257769E-2</c:v>
                </c:pt>
                <c:pt idx="774">
                  <c:v>9.6930498895075767E-2</c:v>
                </c:pt>
                <c:pt idx="775">
                  <c:v>9.6794609267835868E-2</c:v>
                </c:pt>
                <c:pt idx="776">
                  <c:v>9.6761734276859204E-2</c:v>
                </c:pt>
                <c:pt idx="777">
                  <c:v>9.6567410042911167E-2</c:v>
                </c:pt>
                <c:pt idx="778">
                  <c:v>9.6064750316579767E-2</c:v>
                </c:pt>
                <c:pt idx="779">
                  <c:v>9.5972082449703219E-2</c:v>
                </c:pt>
                <c:pt idx="780">
                  <c:v>9.6018718957468011E-2</c:v>
                </c:pt>
                <c:pt idx="781">
                  <c:v>9.6079448055584118E-2</c:v>
                </c:pt>
                <c:pt idx="782">
                  <c:v>9.641693468979548E-2</c:v>
                </c:pt>
                <c:pt idx="783">
                  <c:v>9.6601965994865743E-2</c:v>
                </c:pt>
                <c:pt idx="784">
                  <c:v>9.6788491328519508E-2</c:v>
                </c:pt>
                <c:pt idx="785">
                  <c:v>9.6843260931650063E-2</c:v>
                </c:pt>
                <c:pt idx="786">
                  <c:v>9.6842957685544809E-2</c:v>
                </c:pt>
                <c:pt idx="787">
                  <c:v>9.6797911886027044E-2</c:v>
                </c:pt>
                <c:pt idx="788">
                  <c:v>9.6658705259117225E-2</c:v>
                </c:pt>
                <c:pt idx="789">
                  <c:v>9.6381506717583249E-2</c:v>
                </c:pt>
                <c:pt idx="790">
                  <c:v>9.6265966250689602E-2</c:v>
                </c:pt>
                <c:pt idx="791">
                  <c:v>9.6189211070250982E-2</c:v>
                </c:pt>
                <c:pt idx="792">
                  <c:v>9.6100724038983829E-2</c:v>
                </c:pt>
                <c:pt idx="793">
                  <c:v>9.6008217373993163E-2</c:v>
                </c:pt>
                <c:pt idx="794">
                  <c:v>9.6017124472802251E-2</c:v>
                </c:pt>
                <c:pt idx="795">
                  <c:v>9.6096156167740768E-2</c:v>
                </c:pt>
                <c:pt idx="796">
                  <c:v>9.6129951218388632E-2</c:v>
                </c:pt>
                <c:pt idx="797">
                  <c:v>9.6239649655143783E-2</c:v>
                </c:pt>
                <c:pt idx="798">
                  <c:v>9.6301383055755113E-2</c:v>
                </c:pt>
                <c:pt idx="799">
                  <c:v>9.6353992804823263E-2</c:v>
                </c:pt>
                <c:pt idx="800">
                  <c:v>9.6320847151190381E-2</c:v>
                </c:pt>
                <c:pt idx="801">
                  <c:v>9.6289082977378454E-2</c:v>
                </c:pt>
                <c:pt idx="802">
                  <c:v>9.6177885627155013E-2</c:v>
                </c:pt>
                <c:pt idx="803">
                  <c:v>9.5822513399304865E-2</c:v>
                </c:pt>
                <c:pt idx="804">
                  <c:v>9.5658262649731707E-2</c:v>
                </c:pt>
                <c:pt idx="805">
                  <c:v>9.5584166584689795E-2</c:v>
                </c:pt>
                <c:pt idx="806">
                  <c:v>9.5524761456703536E-2</c:v>
                </c:pt>
                <c:pt idx="807">
                  <c:v>9.5388412860447511E-2</c:v>
                </c:pt>
                <c:pt idx="808">
                  <c:v>9.5271729228882246E-2</c:v>
                </c:pt>
                <c:pt idx="809">
                  <c:v>9.5180130241346458E-2</c:v>
                </c:pt>
                <c:pt idx="810">
                  <c:v>9.5074033739195207E-2</c:v>
                </c:pt>
                <c:pt idx="811">
                  <c:v>9.4988108453793713E-2</c:v>
                </c:pt>
                <c:pt idx="812">
                  <c:v>9.5046886108713244E-2</c:v>
                </c:pt>
                <c:pt idx="813">
                  <c:v>9.5013080977068343E-2</c:v>
                </c:pt>
                <c:pt idx="814">
                  <c:v>9.4866162641831453E-2</c:v>
                </c:pt>
                <c:pt idx="815">
                  <c:v>9.481965717437485E-2</c:v>
                </c:pt>
                <c:pt idx="816">
                  <c:v>9.4835991059893696E-2</c:v>
                </c:pt>
                <c:pt idx="817">
                  <c:v>9.4817442123729626E-2</c:v>
                </c:pt>
                <c:pt idx="818">
                  <c:v>9.4768334628631726E-2</c:v>
                </c:pt>
                <c:pt idx="819">
                  <c:v>9.4777685967553191E-2</c:v>
                </c:pt>
                <c:pt idx="820">
                  <c:v>9.4820796884254058E-2</c:v>
                </c:pt>
                <c:pt idx="821">
                  <c:v>9.4861004142221414E-2</c:v>
                </c:pt>
                <c:pt idx="822">
                  <c:v>9.5050303050541268E-2</c:v>
                </c:pt>
                <c:pt idx="823">
                  <c:v>9.5045068579219877E-2</c:v>
                </c:pt>
                <c:pt idx="824">
                  <c:v>9.4917905695205265E-2</c:v>
                </c:pt>
                <c:pt idx="825">
                  <c:v>9.4807670971545063E-2</c:v>
                </c:pt>
                <c:pt idx="826">
                  <c:v>9.4628039119715068E-2</c:v>
                </c:pt>
                <c:pt idx="827">
                  <c:v>9.4370354265680328E-2</c:v>
                </c:pt>
                <c:pt idx="828">
                  <c:v>9.4137157186557727E-2</c:v>
                </c:pt>
                <c:pt idx="829">
                  <c:v>9.3924155124013378E-2</c:v>
                </c:pt>
                <c:pt idx="830">
                  <c:v>9.3860809776581081E-2</c:v>
                </c:pt>
                <c:pt idx="831">
                  <c:v>9.3728381826623949E-2</c:v>
                </c:pt>
                <c:pt idx="832">
                  <c:v>9.3612351660650267E-2</c:v>
                </c:pt>
                <c:pt idx="833">
                  <c:v>9.3638765448521746E-2</c:v>
                </c:pt>
                <c:pt idx="834">
                  <c:v>9.3546687657288755E-2</c:v>
                </c:pt>
                <c:pt idx="835">
                  <c:v>9.3303529213290548E-2</c:v>
                </c:pt>
                <c:pt idx="836">
                  <c:v>9.3206026817528653E-2</c:v>
                </c:pt>
                <c:pt idx="837">
                  <c:v>9.3144117740258534E-2</c:v>
                </c:pt>
                <c:pt idx="838">
                  <c:v>9.3053388534830153E-2</c:v>
                </c:pt>
                <c:pt idx="839">
                  <c:v>9.3001979393318765E-2</c:v>
                </c:pt>
                <c:pt idx="840">
                  <c:v>9.2938169471522253E-2</c:v>
                </c:pt>
                <c:pt idx="841">
                  <c:v>9.2774824356735064E-2</c:v>
                </c:pt>
                <c:pt idx="842">
                  <c:v>9.2861577666659798E-2</c:v>
                </c:pt>
                <c:pt idx="843">
                  <c:v>9.302819556380762E-2</c:v>
                </c:pt>
                <c:pt idx="844">
                  <c:v>9.3063982080704225E-2</c:v>
                </c:pt>
                <c:pt idx="845">
                  <c:v>9.2952120038414507E-2</c:v>
                </c:pt>
                <c:pt idx="846">
                  <c:v>9.2713244400666209E-2</c:v>
                </c:pt>
                <c:pt idx="847">
                  <c:v>9.2354477480916047E-2</c:v>
                </c:pt>
                <c:pt idx="848">
                  <c:v>9.20168379853602E-2</c:v>
                </c:pt>
                <c:pt idx="849">
                  <c:v>9.1893731026783082E-2</c:v>
                </c:pt>
                <c:pt idx="850">
                  <c:v>9.1745976138438518E-2</c:v>
                </c:pt>
                <c:pt idx="851">
                  <c:v>9.1569259155620766E-2</c:v>
                </c:pt>
                <c:pt idx="852">
                  <c:v>9.1488324033949603E-2</c:v>
                </c:pt>
                <c:pt idx="853">
                  <c:v>9.1260430412185151E-2</c:v>
                </c:pt>
                <c:pt idx="854">
                  <c:v>9.1064928419951979E-2</c:v>
                </c:pt>
                <c:pt idx="855">
                  <c:v>9.0911149011022707E-2</c:v>
                </c:pt>
                <c:pt idx="856">
                  <c:v>9.0727563461990693E-2</c:v>
                </c:pt>
                <c:pt idx="857">
                  <c:v>9.0510872081017851E-2</c:v>
                </c:pt>
                <c:pt idx="858">
                  <c:v>9.0327069653998227E-2</c:v>
                </c:pt>
                <c:pt idx="859">
                  <c:v>9.0172358183208748E-2</c:v>
                </c:pt>
                <c:pt idx="860">
                  <c:v>8.9929993487255888E-2</c:v>
                </c:pt>
                <c:pt idx="861">
                  <c:v>8.9888335134404432E-2</c:v>
                </c:pt>
                <c:pt idx="862">
                  <c:v>8.9906594490780728E-2</c:v>
                </c:pt>
                <c:pt idx="863">
                  <c:v>8.9963322304500951E-2</c:v>
                </c:pt>
                <c:pt idx="864">
                  <c:v>9.0079671662074631E-2</c:v>
                </c:pt>
                <c:pt idx="865">
                  <c:v>9.0066659224274245E-2</c:v>
                </c:pt>
                <c:pt idx="866">
                  <c:v>9.0045534567931448E-2</c:v>
                </c:pt>
                <c:pt idx="867">
                  <c:v>9.0169648593481033E-2</c:v>
                </c:pt>
                <c:pt idx="868">
                  <c:v>9.031673451880351E-2</c:v>
                </c:pt>
                <c:pt idx="869">
                  <c:v>9.0489478991961511E-2</c:v>
                </c:pt>
                <c:pt idx="870">
                  <c:v>9.0648113591637228E-2</c:v>
                </c:pt>
                <c:pt idx="871">
                  <c:v>9.0742359256125532E-2</c:v>
                </c:pt>
                <c:pt idx="872">
                  <c:v>9.0971201439374039E-2</c:v>
                </c:pt>
                <c:pt idx="873">
                  <c:v>9.1151409698948027E-2</c:v>
                </c:pt>
                <c:pt idx="874">
                  <c:v>9.1433258093584199E-2</c:v>
                </c:pt>
                <c:pt idx="875">
                  <c:v>9.1931452459180565E-2</c:v>
                </c:pt>
                <c:pt idx="876">
                  <c:v>9.216172634498021E-2</c:v>
                </c:pt>
                <c:pt idx="877">
                  <c:v>9.2329539614787112E-2</c:v>
                </c:pt>
                <c:pt idx="878">
                  <c:v>9.2542274737317659E-2</c:v>
                </c:pt>
                <c:pt idx="879">
                  <c:v>9.2724723974831932E-2</c:v>
                </c:pt>
                <c:pt idx="880">
                  <c:v>9.2836634312026878E-2</c:v>
                </c:pt>
                <c:pt idx="881">
                  <c:v>9.2912490305285256E-2</c:v>
                </c:pt>
                <c:pt idx="882">
                  <c:v>9.3084204755595853E-2</c:v>
                </c:pt>
                <c:pt idx="883">
                  <c:v>9.3215981997329264E-2</c:v>
                </c:pt>
                <c:pt idx="884">
                  <c:v>9.329493341001327E-2</c:v>
                </c:pt>
                <c:pt idx="885">
                  <c:v>9.3273449386337734E-2</c:v>
                </c:pt>
                <c:pt idx="886">
                  <c:v>9.329993173470974E-2</c:v>
                </c:pt>
                <c:pt idx="887">
                  <c:v>9.3357937963020568E-2</c:v>
                </c:pt>
                <c:pt idx="888">
                  <c:v>9.3330961545895541E-2</c:v>
                </c:pt>
                <c:pt idx="889">
                  <c:v>9.3395596706598361E-2</c:v>
                </c:pt>
                <c:pt idx="890">
                  <c:v>9.3465083704907553E-2</c:v>
                </c:pt>
                <c:pt idx="891">
                  <c:v>9.3491842267358433E-2</c:v>
                </c:pt>
                <c:pt idx="892">
                  <c:v>9.3598584721384354E-2</c:v>
                </c:pt>
                <c:pt idx="893">
                  <c:v>9.3730967562373535E-2</c:v>
                </c:pt>
                <c:pt idx="894">
                  <c:v>9.3772131836150519E-2</c:v>
                </c:pt>
                <c:pt idx="895">
                  <c:v>9.3838473086392676E-2</c:v>
                </c:pt>
                <c:pt idx="896">
                  <c:v>9.3956004462534798E-2</c:v>
                </c:pt>
                <c:pt idx="897">
                  <c:v>9.402771805688348E-2</c:v>
                </c:pt>
                <c:pt idx="898">
                  <c:v>9.4038927251716226E-2</c:v>
                </c:pt>
                <c:pt idx="899">
                  <c:v>9.3977960680328765E-2</c:v>
                </c:pt>
                <c:pt idx="900">
                  <c:v>9.4003976839811945E-2</c:v>
                </c:pt>
                <c:pt idx="901">
                  <c:v>9.407913220360721E-2</c:v>
                </c:pt>
                <c:pt idx="902">
                  <c:v>9.4175814311694181E-2</c:v>
                </c:pt>
                <c:pt idx="903">
                  <c:v>9.4426803948927843E-2</c:v>
                </c:pt>
                <c:pt idx="904">
                  <c:v>9.4655074696524871E-2</c:v>
                </c:pt>
                <c:pt idx="905">
                  <c:v>9.4669525325508749E-2</c:v>
                </c:pt>
                <c:pt idx="906">
                  <c:v>9.4724794634798298E-2</c:v>
                </c:pt>
                <c:pt idx="907">
                  <c:v>9.471775488339465E-2</c:v>
                </c:pt>
                <c:pt idx="908">
                  <c:v>9.4706573303008273E-2</c:v>
                </c:pt>
                <c:pt idx="909">
                  <c:v>9.4583194574048776E-2</c:v>
                </c:pt>
                <c:pt idx="910">
                  <c:v>9.4297512619070767E-2</c:v>
                </c:pt>
                <c:pt idx="911">
                  <c:v>9.4161299376201268E-2</c:v>
                </c:pt>
                <c:pt idx="912">
                  <c:v>9.4019598098700724E-2</c:v>
                </c:pt>
                <c:pt idx="913">
                  <c:v>9.4157065073775623E-2</c:v>
                </c:pt>
                <c:pt idx="914">
                  <c:v>9.4363952624650568E-2</c:v>
                </c:pt>
                <c:pt idx="915">
                  <c:v>9.4371792214865011E-2</c:v>
                </c:pt>
                <c:pt idx="916">
                  <c:v>9.4463479149351243E-2</c:v>
                </c:pt>
                <c:pt idx="917">
                  <c:v>9.4463998145292619E-2</c:v>
                </c:pt>
                <c:pt idx="918">
                  <c:v>9.4496930607688226E-2</c:v>
                </c:pt>
                <c:pt idx="919">
                  <c:v>9.4555510672324858E-2</c:v>
                </c:pt>
                <c:pt idx="920">
                  <c:v>9.4604220544511342E-2</c:v>
                </c:pt>
                <c:pt idx="921">
                  <c:v>9.4618793476288848E-2</c:v>
                </c:pt>
                <c:pt idx="922">
                  <c:v>9.4592049638167766E-2</c:v>
                </c:pt>
                <c:pt idx="923">
                  <c:v>9.4714771297075048E-2</c:v>
                </c:pt>
                <c:pt idx="924">
                  <c:v>9.48839272807845E-2</c:v>
                </c:pt>
                <c:pt idx="925">
                  <c:v>9.4937113581764224E-2</c:v>
                </c:pt>
                <c:pt idx="926">
                  <c:v>9.4954727211937234E-2</c:v>
                </c:pt>
                <c:pt idx="927">
                  <c:v>9.4912920497298228E-2</c:v>
                </c:pt>
                <c:pt idx="928">
                  <c:v>9.4716677767943708E-2</c:v>
                </c:pt>
                <c:pt idx="929">
                  <c:v>9.4601172838738506E-2</c:v>
                </c:pt>
                <c:pt idx="930">
                  <c:v>9.4506501940141568E-2</c:v>
                </c:pt>
                <c:pt idx="931">
                  <c:v>9.4405912543272602E-2</c:v>
                </c:pt>
                <c:pt idx="932">
                  <c:v>9.4258786739500014E-2</c:v>
                </c:pt>
                <c:pt idx="933">
                  <c:v>9.4308125498414747E-2</c:v>
                </c:pt>
                <c:pt idx="934">
                  <c:v>9.4361928372251533E-2</c:v>
                </c:pt>
                <c:pt idx="935">
                  <c:v>9.4352308176430325E-2</c:v>
                </c:pt>
                <c:pt idx="936">
                  <c:v>9.4439147915796398E-2</c:v>
                </c:pt>
                <c:pt idx="937">
                  <c:v>9.439377402567399E-2</c:v>
                </c:pt>
                <c:pt idx="938">
                  <c:v>9.4325697229844727E-2</c:v>
                </c:pt>
                <c:pt idx="939">
                  <c:v>9.4456986352900105E-2</c:v>
                </c:pt>
                <c:pt idx="940">
                  <c:v>9.458005319132809E-2</c:v>
                </c:pt>
                <c:pt idx="941">
                  <c:v>9.4604917012329745E-2</c:v>
                </c:pt>
                <c:pt idx="942">
                  <c:v>9.4462775522719714E-2</c:v>
                </c:pt>
                <c:pt idx="943">
                  <c:v>9.4383744533658651E-2</c:v>
                </c:pt>
                <c:pt idx="944">
                  <c:v>9.4372239922360684E-2</c:v>
                </c:pt>
                <c:pt idx="945">
                  <c:v>9.4249575605743513E-2</c:v>
                </c:pt>
                <c:pt idx="946">
                  <c:v>9.4317845401074768E-2</c:v>
                </c:pt>
                <c:pt idx="947">
                  <c:v>9.4298539202650508E-2</c:v>
                </c:pt>
                <c:pt idx="948">
                  <c:v>9.4179154842610913E-2</c:v>
                </c:pt>
                <c:pt idx="949">
                  <c:v>9.4288445589282233E-2</c:v>
                </c:pt>
                <c:pt idx="950">
                  <c:v>9.4345508436297701E-2</c:v>
                </c:pt>
                <c:pt idx="951">
                  <c:v>9.4432844336775734E-2</c:v>
                </c:pt>
                <c:pt idx="952">
                  <c:v>9.4418095625161014E-2</c:v>
                </c:pt>
                <c:pt idx="953">
                  <c:v>9.4451132774903565E-2</c:v>
                </c:pt>
                <c:pt idx="954">
                  <c:v>9.4355314265300208E-2</c:v>
                </c:pt>
                <c:pt idx="955">
                  <c:v>9.4048657827304483E-2</c:v>
                </c:pt>
                <c:pt idx="956">
                  <c:v>9.3940832972781482E-2</c:v>
                </c:pt>
                <c:pt idx="957">
                  <c:v>9.3902937368148698E-2</c:v>
                </c:pt>
                <c:pt idx="958">
                  <c:v>9.3726832376976973E-2</c:v>
                </c:pt>
                <c:pt idx="959">
                  <c:v>9.3771380778693555E-2</c:v>
                </c:pt>
                <c:pt idx="960">
                  <c:v>9.3714460893998763E-2</c:v>
                </c:pt>
                <c:pt idx="961">
                  <c:v>9.3599713251344627E-2</c:v>
                </c:pt>
                <c:pt idx="962">
                  <c:v>9.3446303227946767E-2</c:v>
                </c:pt>
                <c:pt idx="963">
                  <c:v>9.3083201001045682E-2</c:v>
                </c:pt>
                <c:pt idx="964">
                  <c:v>9.297075255893604E-2</c:v>
                </c:pt>
                <c:pt idx="965">
                  <c:v>9.2951416553733526E-2</c:v>
                </c:pt>
                <c:pt idx="966">
                  <c:v>9.2965493393553797E-2</c:v>
                </c:pt>
                <c:pt idx="967">
                  <c:v>9.3062681074897208E-2</c:v>
                </c:pt>
                <c:pt idx="968">
                  <c:v>9.2978528055214255E-2</c:v>
                </c:pt>
                <c:pt idx="969">
                  <c:v>9.2859853644297802E-2</c:v>
                </c:pt>
                <c:pt idx="970">
                  <c:v>9.2668640707961561E-2</c:v>
                </c:pt>
                <c:pt idx="971">
                  <c:v>9.2606382892058386E-2</c:v>
                </c:pt>
                <c:pt idx="972">
                  <c:v>9.2742652946321155E-2</c:v>
                </c:pt>
                <c:pt idx="973">
                  <c:v>9.2681111432284483E-2</c:v>
                </c:pt>
                <c:pt idx="974">
                  <c:v>9.2621975852740068E-2</c:v>
                </c:pt>
                <c:pt idx="975">
                  <c:v>9.2592228898549567E-2</c:v>
                </c:pt>
                <c:pt idx="976">
                  <c:v>9.2551679559224928E-2</c:v>
                </c:pt>
                <c:pt idx="977">
                  <c:v>9.2532944668041045E-2</c:v>
                </c:pt>
                <c:pt idx="978">
                  <c:v>9.2602684417773487E-2</c:v>
                </c:pt>
                <c:pt idx="979">
                  <c:v>9.2610103517804326E-2</c:v>
                </c:pt>
                <c:pt idx="980">
                  <c:v>9.2610547016488326E-2</c:v>
                </c:pt>
                <c:pt idx="981">
                  <c:v>9.2532982079423676E-2</c:v>
                </c:pt>
                <c:pt idx="982">
                  <c:v>9.2376441136490767E-2</c:v>
                </c:pt>
                <c:pt idx="983">
                  <c:v>9.2334105255180543E-2</c:v>
                </c:pt>
                <c:pt idx="984">
                  <c:v>9.2297666299697767E-2</c:v>
                </c:pt>
                <c:pt idx="985">
                  <c:v>9.2216216800467182E-2</c:v>
                </c:pt>
                <c:pt idx="986">
                  <c:v>9.2205631237071192E-2</c:v>
                </c:pt>
                <c:pt idx="987">
                  <c:v>9.2177020460861028E-2</c:v>
                </c:pt>
                <c:pt idx="988">
                  <c:v>9.2076208883206528E-2</c:v>
                </c:pt>
                <c:pt idx="989">
                  <c:v>9.199258387046895E-2</c:v>
                </c:pt>
                <c:pt idx="990">
                  <c:v>9.2034577110084767E-2</c:v>
                </c:pt>
                <c:pt idx="991">
                  <c:v>9.2074247646022206E-2</c:v>
                </c:pt>
                <c:pt idx="992">
                  <c:v>9.1978298354861765E-2</c:v>
                </c:pt>
                <c:pt idx="993">
                  <c:v>9.1870393185648644E-2</c:v>
                </c:pt>
                <c:pt idx="994">
                  <c:v>9.1726611079455095E-2</c:v>
                </c:pt>
                <c:pt idx="995">
                  <c:v>9.1475342486875791E-2</c:v>
                </c:pt>
                <c:pt idx="996">
                  <c:v>9.1322228031048711E-2</c:v>
                </c:pt>
                <c:pt idx="997">
                  <c:v>9.1326123173907314E-2</c:v>
                </c:pt>
                <c:pt idx="998">
                  <c:v>9.1339992562060351E-2</c:v>
                </c:pt>
                <c:pt idx="999">
                  <c:v>9.1475502501481246E-2</c:v>
                </c:pt>
                <c:pt idx="1000">
                  <c:v>9.1807172751907265E-2</c:v>
                </c:pt>
                <c:pt idx="1001">
                  <c:v>9.1840681727488313E-2</c:v>
                </c:pt>
                <c:pt idx="1002">
                  <c:v>9.1675242837685314E-2</c:v>
                </c:pt>
                <c:pt idx="1003">
                  <c:v>9.1571307025407528E-2</c:v>
                </c:pt>
                <c:pt idx="1004">
                  <c:v>9.1251213906961809E-2</c:v>
                </c:pt>
                <c:pt idx="1005">
                  <c:v>9.0987239881793719E-2</c:v>
                </c:pt>
                <c:pt idx="1006">
                  <c:v>9.0897104891619798E-2</c:v>
                </c:pt>
                <c:pt idx="1007">
                  <c:v>9.0891763939757245E-2</c:v>
                </c:pt>
                <c:pt idx="1008">
                  <c:v>9.0867578275498767E-2</c:v>
                </c:pt>
                <c:pt idx="1009">
                  <c:v>9.0901040264348504E-2</c:v>
                </c:pt>
                <c:pt idx="1010">
                  <c:v>9.0851681762391251E-2</c:v>
                </c:pt>
                <c:pt idx="1011">
                  <c:v>9.0794540099316631E-2</c:v>
                </c:pt>
                <c:pt idx="1012">
                  <c:v>9.0657114413264545E-2</c:v>
                </c:pt>
                <c:pt idx="1013">
                  <c:v>9.0505504099299763E-2</c:v>
                </c:pt>
                <c:pt idx="1014">
                  <c:v>9.0326500402331145E-2</c:v>
                </c:pt>
                <c:pt idx="1015">
                  <c:v>8.9999910149957285E-2</c:v>
                </c:pt>
                <c:pt idx="1016">
                  <c:v>8.9830281518237964E-2</c:v>
                </c:pt>
                <c:pt idx="1017">
                  <c:v>8.9687471813166206E-2</c:v>
                </c:pt>
                <c:pt idx="1018">
                  <c:v>8.9572777824882224E-2</c:v>
                </c:pt>
                <c:pt idx="1019">
                  <c:v>8.9634914889034814E-2</c:v>
                </c:pt>
                <c:pt idx="1020">
                  <c:v>8.9609233504830244E-2</c:v>
                </c:pt>
                <c:pt idx="1021">
                  <c:v>8.9489962264379747E-2</c:v>
                </c:pt>
                <c:pt idx="1022">
                  <c:v>8.9399883696031204E-2</c:v>
                </c:pt>
                <c:pt idx="1023">
                  <c:v>8.9322738267790275E-2</c:v>
                </c:pt>
                <c:pt idx="1024">
                  <c:v>8.9210980253363215E-2</c:v>
                </c:pt>
                <c:pt idx="1025">
                  <c:v>8.9081064802263854E-2</c:v>
                </c:pt>
                <c:pt idx="1026">
                  <c:v>8.9073141906830702E-2</c:v>
                </c:pt>
                <c:pt idx="1027">
                  <c:v>8.9143773135934759E-2</c:v>
                </c:pt>
                <c:pt idx="1028">
                  <c:v>8.9003992020545097E-2</c:v>
                </c:pt>
                <c:pt idx="1029">
                  <c:v>8.8866889055659731E-2</c:v>
                </c:pt>
                <c:pt idx="1030">
                  <c:v>8.8791066152934819E-2</c:v>
                </c:pt>
                <c:pt idx="1031">
                  <c:v>8.8569469075734097E-2</c:v>
                </c:pt>
                <c:pt idx="1032">
                  <c:v>8.8427895216125763E-2</c:v>
                </c:pt>
                <c:pt idx="1033">
                  <c:v>8.8250482461225077E-2</c:v>
                </c:pt>
                <c:pt idx="1034">
                  <c:v>8.8031013532865743E-2</c:v>
                </c:pt>
                <c:pt idx="1035">
                  <c:v>8.7873274501980486E-2</c:v>
                </c:pt>
                <c:pt idx="1036">
                  <c:v>8.7672693138952248E-2</c:v>
                </c:pt>
                <c:pt idx="1037">
                  <c:v>8.7512325243133265E-2</c:v>
                </c:pt>
                <c:pt idx="1038">
                  <c:v>8.7487165181340254E-2</c:v>
                </c:pt>
                <c:pt idx="1039">
                  <c:v>8.7492998055234292E-2</c:v>
                </c:pt>
                <c:pt idx="1040">
                  <c:v>8.7442065360405663E-2</c:v>
                </c:pt>
                <c:pt idx="1041">
                  <c:v>8.7456393284104067E-2</c:v>
                </c:pt>
                <c:pt idx="1042">
                  <c:v>8.7392011625537919E-2</c:v>
                </c:pt>
                <c:pt idx="1043">
                  <c:v>8.733351310278098E-2</c:v>
                </c:pt>
                <c:pt idx="1044">
                  <c:v>8.7232620783091297E-2</c:v>
                </c:pt>
                <c:pt idx="1045">
                  <c:v>8.7229341754587228E-2</c:v>
                </c:pt>
                <c:pt idx="1046">
                  <c:v>8.7280757618633437E-2</c:v>
                </c:pt>
                <c:pt idx="1047">
                  <c:v>8.7264602496327545E-2</c:v>
                </c:pt>
                <c:pt idx="1048">
                  <c:v>8.7241587260204659E-2</c:v>
                </c:pt>
                <c:pt idx="1049">
                  <c:v>8.7207018931574926E-2</c:v>
                </c:pt>
                <c:pt idx="1050">
                  <c:v>8.71558840327437E-2</c:v>
                </c:pt>
                <c:pt idx="1051">
                  <c:v>8.7112982611743009E-2</c:v>
                </c:pt>
                <c:pt idx="1052">
                  <c:v>8.7102439845967619E-2</c:v>
                </c:pt>
                <c:pt idx="1053">
                  <c:v>8.7086812647748493E-2</c:v>
                </c:pt>
                <c:pt idx="1054">
                  <c:v>8.6993192972055725E-2</c:v>
                </c:pt>
                <c:pt idx="1055">
                  <c:v>8.6940326619016253E-2</c:v>
                </c:pt>
                <c:pt idx="1056">
                  <c:v>8.6930321481198225E-2</c:v>
                </c:pt>
                <c:pt idx="1057">
                  <c:v>8.6892708079345529E-2</c:v>
                </c:pt>
                <c:pt idx="1058">
                  <c:v>8.684370206185571E-2</c:v>
                </c:pt>
                <c:pt idx="1059">
                  <c:v>8.6834730779408578E-2</c:v>
                </c:pt>
                <c:pt idx="1060">
                  <c:v>8.689241001107173E-2</c:v>
                </c:pt>
                <c:pt idx="1061">
                  <c:v>8.688432671639082E-2</c:v>
                </c:pt>
                <c:pt idx="1062">
                  <c:v>8.6872381159828024E-2</c:v>
                </c:pt>
                <c:pt idx="1063">
                  <c:v>8.6843463689171729E-2</c:v>
                </c:pt>
                <c:pt idx="1064">
                  <c:v>8.6654903678701767E-2</c:v>
                </c:pt>
                <c:pt idx="1065">
                  <c:v>8.662839207760073E-2</c:v>
                </c:pt>
                <c:pt idx="1066">
                  <c:v>8.6749752177918082E-2</c:v>
                </c:pt>
                <c:pt idx="1067">
                  <c:v>8.6762824172604766E-2</c:v>
                </c:pt>
                <c:pt idx="1068">
                  <c:v>8.6755893696356653E-2</c:v>
                </c:pt>
                <c:pt idx="1069">
                  <c:v>8.6810679151100023E-2</c:v>
                </c:pt>
                <c:pt idx="1070">
                  <c:v>8.6772719009323665E-2</c:v>
                </c:pt>
                <c:pt idx="1071">
                  <c:v>8.6802388246172743E-2</c:v>
                </c:pt>
                <c:pt idx="1072">
                  <c:v>8.6914043934093868E-2</c:v>
                </c:pt>
                <c:pt idx="1073">
                  <c:v>8.6929310686569228E-2</c:v>
                </c:pt>
                <c:pt idx="1074">
                  <c:v>8.6851512766001268E-2</c:v>
                </c:pt>
                <c:pt idx="1075">
                  <c:v>8.6644699973259048E-2</c:v>
                </c:pt>
                <c:pt idx="1076">
                  <c:v>8.6437493228250048E-2</c:v>
                </c:pt>
                <c:pt idx="1077">
                  <c:v>8.6364139047208285E-2</c:v>
                </c:pt>
                <c:pt idx="1078">
                  <c:v>8.6382244542401482E-2</c:v>
                </c:pt>
                <c:pt idx="1079">
                  <c:v>8.6534081626566048E-2</c:v>
                </c:pt>
                <c:pt idx="1080">
                  <c:v>8.6707869906886781E-2</c:v>
                </c:pt>
                <c:pt idx="1081">
                  <c:v>8.6801769566556566E-2</c:v>
                </c:pt>
                <c:pt idx="1082">
                  <c:v>8.6793811036213045E-2</c:v>
                </c:pt>
                <c:pt idx="1083">
                  <c:v>8.6761929844790545E-2</c:v>
                </c:pt>
                <c:pt idx="1084">
                  <c:v>8.6821418909313205E-2</c:v>
                </c:pt>
                <c:pt idx="1085">
                  <c:v>8.681856419914355E-2</c:v>
                </c:pt>
                <c:pt idx="1086">
                  <c:v>8.6755361900689595E-2</c:v>
                </c:pt>
                <c:pt idx="1087">
                  <c:v>8.6746848208117247E-2</c:v>
                </c:pt>
                <c:pt idx="1088">
                  <c:v>8.6735621074234548E-2</c:v>
                </c:pt>
                <c:pt idx="1089">
                  <c:v>8.6680118448353383E-2</c:v>
                </c:pt>
                <c:pt idx="1090">
                  <c:v>8.6636821596778962E-2</c:v>
                </c:pt>
                <c:pt idx="1091">
                  <c:v>8.6613220173602248E-2</c:v>
                </c:pt>
                <c:pt idx="1092">
                  <c:v>8.6640299060256248E-2</c:v>
                </c:pt>
                <c:pt idx="1093">
                  <c:v>8.6655622772906601E-2</c:v>
                </c:pt>
                <c:pt idx="1094">
                  <c:v>8.6720192532673657E-2</c:v>
                </c:pt>
                <c:pt idx="1095">
                  <c:v>8.6889873201224946E-2</c:v>
                </c:pt>
                <c:pt idx="1096">
                  <c:v>8.697847776790725E-2</c:v>
                </c:pt>
                <c:pt idx="1097">
                  <c:v>8.6998334323596743E-2</c:v>
                </c:pt>
                <c:pt idx="1098">
                  <c:v>8.7073598575797731E-2</c:v>
                </c:pt>
                <c:pt idx="1099">
                  <c:v>8.7245718431926259E-2</c:v>
                </c:pt>
                <c:pt idx="1100">
                  <c:v>8.7244013947013047E-2</c:v>
                </c:pt>
                <c:pt idx="1101">
                  <c:v>8.7134578681014249E-2</c:v>
                </c:pt>
                <c:pt idx="1102">
                  <c:v>8.7138817937760349E-2</c:v>
                </c:pt>
                <c:pt idx="1103">
                  <c:v>8.7082236858243636E-2</c:v>
                </c:pt>
                <c:pt idx="1104">
                  <c:v>8.7087786759222532E-2</c:v>
                </c:pt>
                <c:pt idx="1105">
                  <c:v>8.7228439842279723E-2</c:v>
                </c:pt>
                <c:pt idx="1106">
                  <c:v>8.7258291614331449E-2</c:v>
                </c:pt>
                <c:pt idx="1107">
                  <c:v>8.7194686556742548E-2</c:v>
                </c:pt>
                <c:pt idx="1108">
                  <c:v>8.7197668408750026E-2</c:v>
                </c:pt>
                <c:pt idx="1109">
                  <c:v>8.7282425602998912E-2</c:v>
                </c:pt>
                <c:pt idx="1110">
                  <c:v>8.7268985094841753E-2</c:v>
                </c:pt>
                <c:pt idx="1111">
                  <c:v>8.7137568489448231E-2</c:v>
                </c:pt>
                <c:pt idx="1112">
                  <c:v>8.7117505919265467E-2</c:v>
                </c:pt>
                <c:pt idx="1113">
                  <c:v>8.7056578139954807E-2</c:v>
                </c:pt>
                <c:pt idx="1114">
                  <c:v>8.7083092413366203E-2</c:v>
                </c:pt>
                <c:pt idx="1115">
                  <c:v>8.7327557463327682E-2</c:v>
                </c:pt>
                <c:pt idx="1116">
                  <c:v>8.7454010614001002E-2</c:v>
                </c:pt>
                <c:pt idx="1117">
                  <c:v>8.7540470260746225E-2</c:v>
                </c:pt>
                <c:pt idx="1118">
                  <c:v>8.7600211917751539E-2</c:v>
                </c:pt>
                <c:pt idx="1119">
                  <c:v>8.7547691511955433E-2</c:v>
                </c:pt>
                <c:pt idx="1120">
                  <c:v>8.7578367434634263E-2</c:v>
                </c:pt>
                <c:pt idx="1121">
                  <c:v>8.7680153079024492E-2</c:v>
                </c:pt>
                <c:pt idx="1122">
                  <c:v>8.7741754509869693E-2</c:v>
                </c:pt>
                <c:pt idx="1123">
                  <c:v>8.7631669661123165E-2</c:v>
                </c:pt>
                <c:pt idx="1124">
                  <c:v>8.7590209076964645E-2</c:v>
                </c:pt>
                <c:pt idx="1125">
                  <c:v>8.7435894749875065E-2</c:v>
                </c:pt>
                <c:pt idx="1126">
                  <c:v>8.735829402923985E-2</c:v>
                </c:pt>
                <c:pt idx="1127">
                  <c:v>8.7475077759452707E-2</c:v>
                </c:pt>
                <c:pt idx="1128">
                  <c:v>8.7470013371501482E-2</c:v>
                </c:pt>
                <c:pt idx="1129">
                  <c:v>8.7572070040386252E-2</c:v>
                </c:pt>
                <c:pt idx="1130">
                  <c:v>8.7744493314903568E-2</c:v>
                </c:pt>
                <c:pt idx="1131">
                  <c:v>8.7860143200694227E-2</c:v>
                </c:pt>
                <c:pt idx="1132">
                  <c:v>8.8030264659193766E-2</c:v>
                </c:pt>
                <c:pt idx="1133">
                  <c:v>8.8002184413959711E-2</c:v>
                </c:pt>
                <c:pt idx="1134">
                  <c:v>8.7883312359870527E-2</c:v>
                </c:pt>
                <c:pt idx="1135">
                  <c:v>8.7888157257757199E-2</c:v>
                </c:pt>
                <c:pt idx="1136">
                  <c:v>8.7911120102488097E-2</c:v>
                </c:pt>
                <c:pt idx="1137">
                  <c:v>8.7952820810663301E-2</c:v>
                </c:pt>
                <c:pt idx="1138">
                  <c:v>8.7913474707130179E-2</c:v>
                </c:pt>
                <c:pt idx="1139">
                  <c:v>8.7761150396620691E-2</c:v>
                </c:pt>
                <c:pt idx="1140">
                  <c:v>8.7582785773280353E-2</c:v>
                </c:pt>
                <c:pt idx="1141">
                  <c:v>8.7537374341805266E-2</c:v>
                </c:pt>
                <c:pt idx="1142">
                  <c:v>8.7542560159031765E-2</c:v>
                </c:pt>
                <c:pt idx="1143">
                  <c:v>8.7537194512917194E-2</c:v>
                </c:pt>
                <c:pt idx="1144">
                  <c:v>8.7643192328885566E-2</c:v>
                </c:pt>
                <c:pt idx="1145">
                  <c:v>8.7665403406304229E-2</c:v>
                </c:pt>
                <c:pt idx="1146">
                  <c:v>8.7689485527106314E-2</c:v>
                </c:pt>
                <c:pt idx="1147">
                  <c:v>8.7765857749020931E-2</c:v>
                </c:pt>
                <c:pt idx="1148">
                  <c:v>8.7762338505667767E-2</c:v>
                </c:pt>
                <c:pt idx="1149">
                  <c:v>8.7858650896707691E-2</c:v>
                </c:pt>
                <c:pt idx="1150">
                  <c:v>8.795572390649134E-2</c:v>
                </c:pt>
                <c:pt idx="1151">
                  <c:v>8.7988875090045895E-2</c:v>
                </c:pt>
                <c:pt idx="1152">
                  <c:v>8.810043422914568E-2</c:v>
                </c:pt>
                <c:pt idx="1153">
                  <c:v>8.8056156135556382E-2</c:v>
                </c:pt>
                <c:pt idx="1154">
                  <c:v>8.7977940358100706E-2</c:v>
                </c:pt>
                <c:pt idx="1155">
                  <c:v>8.7880370263474866E-2</c:v>
                </c:pt>
                <c:pt idx="1156">
                  <c:v>8.7834130043392744E-2</c:v>
                </c:pt>
                <c:pt idx="1157">
                  <c:v>8.7999558140768194E-2</c:v>
                </c:pt>
                <c:pt idx="1158">
                  <c:v>8.7986788672702931E-2</c:v>
                </c:pt>
                <c:pt idx="1159">
                  <c:v>8.8020742692942563E-2</c:v>
                </c:pt>
                <c:pt idx="1160">
                  <c:v>8.8041384007791684E-2</c:v>
                </c:pt>
                <c:pt idx="1161">
                  <c:v>8.7911590764443368E-2</c:v>
                </c:pt>
                <c:pt idx="1162">
                  <c:v>8.8004185003743268E-2</c:v>
                </c:pt>
                <c:pt idx="1163">
                  <c:v>8.8183205391858047E-2</c:v>
                </c:pt>
                <c:pt idx="1164">
                  <c:v>8.8290618190621797E-2</c:v>
                </c:pt>
                <c:pt idx="1165">
                  <c:v>8.8269488261257911E-2</c:v>
                </c:pt>
                <c:pt idx="1166">
                  <c:v>8.8164414586798565E-2</c:v>
                </c:pt>
                <c:pt idx="1167">
                  <c:v>8.8188778584753227E-2</c:v>
                </c:pt>
                <c:pt idx="1168">
                  <c:v>8.8196166569670775E-2</c:v>
                </c:pt>
                <c:pt idx="1169">
                  <c:v>8.8251255286134048E-2</c:v>
                </c:pt>
                <c:pt idx="1170">
                  <c:v>8.8468216814095849E-2</c:v>
                </c:pt>
                <c:pt idx="1171">
                  <c:v>8.8535943096750641E-2</c:v>
                </c:pt>
                <c:pt idx="1172">
                  <c:v>8.850558036422812E-2</c:v>
                </c:pt>
                <c:pt idx="1173">
                  <c:v>8.8462364676377747E-2</c:v>
                </c:pt>
                <c:pt idx="1174">
                  <c:v>8.839146433789595E-2</c:v>
                </c:pt>
                <c:pt idx="1175">
                  <c:v>8.8341465803912708E-2</c:v>
                </c:pt>
                <c:pt idx="1176">
                  <c:v>8.8260765211601727E-2</c:v>
                </c:pt>
                <c:pt idx="1177">
                  <c:v>8.8205483011549748E-2</c:v>
                </c:pt>
                <c:pt idx="1178">
                  <c:v>8.8163864521535545E-2</c:v>
                </c:pt>
                <c:pt idx="1179">
                  <c:v>8.8148067252984366E-2</c:v>
                </c:pt>
                <c:pt idx="1180">
                  <c:v>8.8139208791099002E-2</c:v>
                </c:pt>
                <c:pt idx="1181">
                  <c:v>8.8107099420607765E-2</c:v>
                </c:pt>
                <c:pt idx="1182">
                  <c:v>8.8078948895334852E-2</c:v>
                </c:pt>
                <c:pt idx="1183">
                  <c:v>8.8084919334915204E-2</c:v>
                </c:pt>
                <c:pt idx="1184">
                  <c:v>8.8078384717060268E-2</c:v>
                </c:pt>
                <c:pt idx="1185">
                  <c:v>8.8094183075360932E-2</c:v>
                </c:pt>
                <c:pt idx="1186">
                  <c:v>8.8195953455452156E-2</c:v>
                </c:pt>
                <c:pt idx="1187">
                  <c:v>8.8231449974177756E-2</c:v>
                </c:pt>
                <c:pt idx="1188">
                  <c:v>8.8252774747903051E-2</c:v>
                </c:pt>
                <c:pt idx="1189">
                  <c:v>8.822196955473198E-2</c:v>
                </c:pt>
                <c:pt idx="1190">
                  <c:v>8.808524462889554E-2</c:v>
                </c:pt>
                <c:pt idx="1191">
                  <c:v>8.8046400023518753E-2</c:v>
                </c:pt>
                <c:pt idx="1192">
                  <c:v>8.8007730675662768E-2</c:v>
                </c:pt>
                <c:pt idx="1193">
                  <c:v>8.8005139789950768E-2</c:v>
                </c:pt>
                <c:pt idx="1194">
                  <c:v>8.8137657149555737E-2</c:v>
                </c:pt>
                <c:pt idx="1195">
                  <c:v>8.8186083959574224E-2</c:v>
                </c:pt>
                <c:pt idx="1196">
                  <c:v>8.8134471055069732E-2</c:v>
                </c:pt>
                <c:pt idx="1197">
                  <c:v>8.8189957051280785E-2</c:v>
                </c:pt>
                <c:pt idx="1198">
                  <c:v>8.8308946531025764E-2</c:v>
                </c:pt>
                <c:pt idx="1199">
                  <c:v>8.8329075201848267E-2</c:v>
                </c:pt>
                <c:pt idx="1200">
                  <c:v>8.8362009531413765E-2</c:v>
                </c:pt>
                <c:pt idx="1201">
                  <c:v>8.8415276171553245E-2</c:v>
                </c:pt>
                <c:pt idx="1202">
                  <c:v>8.8377730836886645E-2</c:v>
                </c:pt>
                <c:pt idx="1203">
                  <c:v>8.8405989710570745E-2</c:v>
                </c:pt>
                <c:pt idx="1204">
                  <c:v>8.8497557787570263E-2</c:v>
                </c:pt>
                <c:pt idx="1205">
                  <c:v>8.8601644540335228E-2</c:v>
                </c:pt>
                <c:pt idx="1206">
                  <c:v>8.8826146597249869E-2</c:v>
                </c:pt>
                <c:pt idx="1207">
                  <c:v>8.8832482117947767E-2</c:v>
                </c:pt>
                <c:pt idx="1208">
                  <c:v>8.8714902500903373E-2</c:v>
                </c:pt>
                <c:pt idx="1209">
                  <c:v>8.8683246202010804E-2</c:v>
                </c:pt>
                <c:pt idx="1210">
                  <c:v>8.8525047068185744E-2</c:v>
                </c:pt>
                <c:pt idx="1211">
                  <c:v>8.8393397868925153E-2</c:v>
                </c:pt>
                <c:pt idx="1212">
                  <c:v>8.8381637208923919E-2</c:v>
                </c:pt>
                <c:pt idx="1213">
                  <c:v>8.8355465026054666E-2</c:v>
                </c:pt>
                <c:pt idx="1214">
                  <c:v>8.8208928465706979E-2</c:v>
                </c:pt>
                <c:pt idx="1215">
                  <c:v>8.8203779480776193E-2</c:v>
                </c:pt>
                <c:pt idx="1216">
                  <c:v>8.8350855681842755E-2</c:v>
                </c:pt>
                <c:pt idx="1217">
                  <c:v>8.8387300108340228E-2</c:v>
                </c:pt>
                <c:pt idx="1218">
                  <c:v>8.8357057183584498E-2</c:v>
                </c:pt>
                <c:pt idx="1219">
                  <c:v>8.8422805951785768E-2</c:v>
                </c:pt>
                <c:pt idx="1220">
                  <c:v>8.8576419029100226E-2</c:v>
                </c:pt>
                <c:pt idx="1221">
                  <c:v>8.8611108470985064E-2</c:v>
                </c:pt>
                <c:pt idx="1222">
                  <c:v>8.8656546196619002E-2</c:v>
                </c:pt>
                <c:pt idx="1223">
                  <c:v>8.8671290036430248E-2</c:v>
                </c:pt>
                <c:pt idx="1224">
                  <c:v>8.8524354514820366E-2</c:v>
                </c:pt>
                <c:pt idx="1225">
                  <c:v>8.8524972016784595E-2</c:v>
                </c:pt>
                <c:pt idx="1226">
                  <c:v>8.8695231086194745E-2</c:v>
                </c:pt>
                <c:pt idx="1227">
                  <c:v>8.8696217947722727E-2</c:v>
                </c:pt>
                <c:pt idx="1228">
                  <c:v>8.8596156675705265E-2</c:v>
                </c:pt>
                <c:pt idx="1229">
                  <c:v>8.8605967929246646E-2</c:v>
                </c:pt>
                <c:pt idx="1230">
                  <c:v>8.8564994859989851E-2</c:v>
                </c:pt>
                <c:pt idx="1231">
                  <c:v>8.8539574021878412E-2</c:v>
                </c:pt>
                <c:pt idx="1232">
                  <c:v>8.862635084259865E-2</c:v>
                </c:pt>
                <c:pt idx="1233">
                  <c:v>8.8727729390207899E-2</c:v>
                </c:pt>
                <c:pt idx="1234">
                  <c:v>8.8817779164221247E-2</c:v>
                </c:pt>
                <c:pt idx="1235">
                  <c:v>8.8870773510354065E-2</c:v>
                </c:pt>
                <c:pt idx="1236">
                  <c:v>8.8983148854772598E-2</c:v>
                </c:pt>
                <c:pt idx="1237">
                  <c:v>8.8953200502308163E-2</c:v>
                </c:pt>
                <c:pt idx="1238">
                  <c:v>8.8739807003688748E-2</c:v>
                </c:pt>
                <c:pt idx="1239">
                  <c:v>8.8700724236422765E-2</c:v>
                </c:pt>
                <c:pt idx="1240">
                  <c:v>8.8756584371578059E-2</c:v>
                </c:pt>
                <c:pt idx="1241">
                  <c:v>8.8748319894559766E-2</c:v>
                </c:pt>
                <c:pt idx="1242">
                  <c:v>8.8771157982527507E-2</c:v>
                </c:pt>
                <c:pt idx="1243">
                  <c:v>8.8841959803156664E-2</c:v>
                </c:pt>
                <c:pt idx="1244">
                  <c:v>8.8756657194422189E-2</c:v>
                </c:pt>
                <c:pt idx="1245">
                  <c:v>8.8707207626255447E-2</c:v>
                </c:pt>
                <c:pt idx="1246">
                  <c:v>8.870406455730856E-2</c:v>
                </c:pt>
                <c:pt idx="1247">
                  <c:v>8.8538687257168583E-2</c:v>
                </c:pt>
                <c:pt idx="1248">
                  <c:v>8.8431082845724943E-2</c:v>
                </c:pt>
                <c:pt idx="1249">
                  <c:v>8.8525599086658704E-2</c:v>
                </c:pt>
                <c:pt idx="1250">
                  <c:v>8.8629830611188745E-2</c:v>
                </c:pt>
                <c:pt idx="1251">
                  <c:v>8.8739806259054838E-2</c:v>
                </c:pt>
                <c:pt idx="1252">
                  <c:v>8.8951391897156451E-2</c:v>
                </c:pt>
                <c:pt idx="1253">
                  <c:v>8.9041811564894727E-2</c:v>
                </c:pt>
                <c:pt idx="1254">
                  <c:v>8.8987696637177732E-2</c:v>
                </c:pt>
                <c:pt idx="1255">
                  <c:v>8.9024479168485146E-2</c:v>
                </c:pt>
                <c:pt idx="1256">
                  <c:v>8.8970138869667245E-2</c:v>
                </c:pt>
                <c:pt idx="1257">
                  <c:v>8.8812430886357194E-2</c:v>
                </c:pt>
                <c:pt idx="1258">
                  <c:v>8.8717992191661765E-2</c:v>
                </c:pt>
                <c:pt idx="1259">
                  <c:v>8.8554120671511763E-2</c:v>
                </c:pt>
                <c:pt idx="1260">
                  <c:v>8.8450967486703766E-2</c:v>
                </c:pt>
                <c:pt idx="1261">
                  <c:v>8.8395209778441355E-2</c:v>
                </c:pt>
                <c:pt idx="1262">
                  <c:v>8.8332932917546708E-2</c:v>
                </c:pt>
                <c:pt idx="1263">
                  <c:v>8.8245411153921968E-2</c:v>
                </c:pt>
                <c:pt idx="1264">
                  <c:v>8.8107692781595109E-2</c:v>
                </c:pt>
                <c:pt idx="1265">
                  <c:v>8.8117914229327993E-2</c:v>
                </c:pt>
                <c:pt idx="1266">
                  <c:v>8.809676032964997E-2</c:v>
                </c:pt>
                <c:pt idx="1267">
                  <c:v>8.8223543609251068E-2</c:v>
                </c:pt>
                <c:pt idx="1268">
                  <c:v>8.8325978053502563E-2</c:v>
                </c:pt>
                <c:pt idx="1269">
                  <c:v>8.8239754628540473E-2</c:v>
                </c:pt>
                <c:pt idx="1270">
                  <c:v>8.8281947614773162E-2</c:v>
                </c:pt>
                <c:pt idx="1271">
                  <c:v>8.8192987250076266E-2</c:v>
                </c:pt>
                <c:pt idx="1272">
                  <c:v>8.8067132138077403E-2</c:v>
                </c:pt>
                <c:pt idx="1273">
                  <c:v>8.8055438824401339E-2</c:v>
                </c:pt>
                <c:pt idx="1274">
                  <c:v>8.7954069758623091E-2</c:v>
                </c:pt>
                <c:pt idx="1275">
                  <c:v>8.7956304270020949E-2</c:v>
                </c:pt>
                <c:pt idx="1276">
                  <c:v>8.8118471309421367E-2</c:v>
                </c:pt>
                <c:pt idx="1277">
                  <c:v>8.8190043798951789E-2</c:v>
                </c:pt>
                <c:pt idx="1278">
                  <c:v>8.8197835040894401E-2</c:v>
                </c:pt>
                <c:pt idx="1279">
                  <c:v>8.8102661968664411E-2</c:v>
                </c:pt>
                <c:pt idx="1280">
                  <c:v>8.7975363531300768E-2</c:v>
                </c:pt>
                <c:pt idx="1281">
                  <c:v>8.7831672648097367E-2</c:v>
                </c:pt>
                <c:pt idx="1282">
                  <c:v>8.7797207923252726E-2</c:v>
                </c:pt>
                <c:pt idx="1283">
                  <c:v>8.7928151680704489E-2</c:v>
                </c:pt>
                <c:pt idx="1284">
                  <c:v>8.7877860047707548E-2</c:v>
                </c:pt>
                <c:pt idx="1285">
                  <c:v>8.7912459998350428E-2</c:v>
                </c:pt>
                <c:pt idx="1286">
                  <c:v>8.8080440321344267E-2</c:v>
                </c:pt>
                <c:pt idx="1287">
                  <c:v>8.8150057944974727E-2</c:v>
                </c:pt>
                <c:pt idx="1288">
                  <c:v>8.8321388844607676E-2</c:v>
                </c:pt>
                <c:pt idx="1289">
                  <c:v>8.8458674607522214E-2</c:v>
                </c:pt>
                <c:pt idx="1290">
                  <c:v>8.8441605843909463E-2</c:v>
                </c:pt>
                <c:pt idx="1291">
                  <c:v>8.8399294798955447E-2</c:v>
                </c:pt>
                <c:pt idx="1292">
                  <c:v>8.8322089687422764E-2</c:v>
                </c:pt>
                <c:pt idx="1293">
                  <c:v>8.8223578953846374E-2</c:v>
                </c:pt>
                <c:pt idx="1294">
                  <c:v>8.8147957276416264E-2</c:v>
                </c:pt>
                <c:pt idx="1295">
                  <c:v>8.8228246549688027E-2</c:v>
                </c:pt>
                <c:pt idx="1296">
                  <c:v>8.8373019544159992E-2</c:v>
                </c:pt>
                <c:pt idx="1297">
                  <c:v>8.8481097090463048E-2</c:v>
                </c:pt>
                <c:pt idx="1298">
                  <c:v>8.8546705602295342E-2</c:v>
                </c:pt>
                <c:pt idx="1299">
                  <c:v>8.8406471150251589E-2</c:v>
                </c:pt>
                <c:pt idx="1300">
                  <c:v>8.8121669017065432E-2</c:v>
                </c:pt>
                <c:pt idx="1301">
                  <c:v>8.787303715543765E-2</c:v>
                </c:pt>
                <c:pt idx="1302">
                  <c:v>8.7634572513301215E-2</c:v>
                </c:pt>
                <c:pt idx="1303">
                  <c:v>8.7450844865235522E-2</c:v>
                </c:pt>
                <c:pt idx="1304">
                  <c:v>8.7428708581408512E-2</c:v>
                </c:pt>
                <c:pt idx="1305">
                  <c:v>8.7538155084231725E-2</c:v>
                </c:pt>
                <c:pt idx="1306">
                  <c:v>8.7705996160462013E-2</c:v>
                </c:pt>
                <c:pt idx="1307">
                  <c:v>8.7794388463304548E-2</c:v>
                </c:pt>
                <c:pt idx="1308">
                  <c:v>8.7858630317077246E-2</c:v>
                </c:pt>
                <c:pt idx="1309">
                  <c:v>8.7736193371374768E-2</c:v>
                </c:pt>
                <c:pt idx="1310">
                  <c:v>8.7519907675480027E-2</c:v>
                </c:pt>
                <c:pt idx="1311">
                  <c:v>8.7407141570817345E-2</c:v>
                </c:pt>
                <c:pt idx="1312">
                  <c:v>8.7257178096081869E-2</c:v>
                </c:pt>
                <c:pt idx="1313">
                  <c:v>8.7128895945948248E-2</c:v>
                </c:pt>
                <c:pt idx="1314">
                  <c:v>8.7194031735911073E-2</c:v>
                </c:pt>
                <c:pt idx="1315">
                  <c:v>8.7397355338984267E-2</c:v>
                </c:pt>
                <c:pt idx="1316">
                  <c:v>8.7272653013173981E-2</c:v>
                </c:pt>
                <c:pt idx="1317">
                  <c:v>8.7182955043827157E-2</c:v>
                </c:pt>
                <c:pt idx="1318">
                  <c:v>8.7292411080864149E-2</c:v>
                </c:pt>
                <c:pt idx="1319">
                  <c:v>8.7189255989576941E-2</c:v>
                </c:pt>
                <c:pt idx="1320">
                  <c:v>8.7343224522214089E-2</c:v>
                </c:pt>
                <c:pt idx="1321">
                  <c:v>8.7242095899011649E-2</c:v>
                </c:pt>
                <c:pt idx="1322">
                  <c:v>8.6876380809246243E-2</c:v>
                </c:pt>
                <c:pt idx="1323">
                  <c:v>8.6817583965687548E-2</c:v>
                </c:pt>
                <c:pt idx="1324">
                  <c:v>8.6933984654689711E-2</c:v>
                </c:pt>
                <c:pt idx="1325">
                  <c:v>8.683904112109489E-2</c:v>
                </c:pt>
                <c:pt idx="1326">
                  <c:v>8.6849795593513524E-2</c:v>
                </c:pt>
                <c:pt idx="1327">
                  <c:v>8.6830166160092356E-2</c:v>
                </c:pt>
                <c:pt idx="1328">
                  <c:v>8.6564092619402733E-2</c:v>
                </c:pt>
                <c:pt idx="1329">
                  <c:v>8.6447577802470629E-2</c:v>
                </c:pt>
                <c:pt idx="1330">
                  <c:v>8.6388792728435512E-2</c:v>
                </c:pt>
                <c:pt idx="1331">
                  <c:v>8.6153041456750026E-2</c:v>
                </c:pt>
                <c:pt idx="1332">
                  <c:v>8.5967280241164692E-2</c:v>
                </c:pt>
                <c:pt idx="1333">
                  <c:v>8.5723058782137748E-2</c:v>
                </c:pt>
                <c:pt idx="1334">
                  <c:v>8.5546085349507764E-2</c:v>
                </c:pt>
                <c:pt idx="1335">
                  <c:v>8.5604985689655202E-2</c:v>
                </c:pt>
                <c:pt idx="1336">
                  <c:v>8.5566115543538726E-2</c:v>
                </c:pt>
                <c:pt idx="1337">
                  <c:v>8.5460986191326208E-2</c:v>
                </c:pt>
                <c:pt idx="1338">
                  <c:v>8.5387915478849566E-2</c:v>
                </c:pt>
                <c:pt idx="1339">
                  <c:v>8.5136682545509726E-2</c:v>
                </c:pt>
                <c:pt idx="1340">
                  <c:v>8.4927995738846879E-2</c:v>
                </c:pt>
                <c:pt idx="1341">
                  <c:v>8.4929457189558286E-2</c:v>
                </c:pt>
                <c:pt idx="1342">
                  <c:v>8.4868367641168743E-2</c:v>
                </c:pt>
                <c:pt idx="1343">
                  <c:v>8.4752125931778888E-2</c:v>
                </c:pt>
                <c:pt idx="1344">
                  <c:v>8.460073328470305E-2</c:v>
                </c:pt>
                <c:pt idx="1345">
                  <c:v>8.4388421926730198E-2</c:v>
                </c:pt>
                <c:pt idx="1346">
                  <c:v>8.4104348700427559E-2</c:v>
                </c:pt>
                <c:pt idx="1347">
                  <c:v>8.3774840019496241E-2</c:v>
                </c:pt>
                <c:pt idx="1348">
                  <c:v>8.3530993797239564E-2</c:v>
                </c:pt>
                <c:pt idx="1349">
                  <c:v>8.3208023627163868E-2</c:v>
                </c:pt>
                <c:pt idx="1350">
                  <c:v>8.2889400090397733E-2</c:v>
                </c:pt>
                <c:pt idx="1351">
                  <c:v>8.2648767659067146E-2</c:v>
                </c:pt>
                <c:pt idx="1352">
                  <c:v>8.2276034556560379E-2</c:v>
                </c:pt>
                <c:pt idx="1353">
                  <c:v>8.1917444563309225E-2</c:v>
                </c:pt>
                <c:pt idx="1354">
                  <c:v>8.1711556143463648E-2</c:v>
                </c:pt>
                <c:pt idx="1355">
                  <c:v>8.1620258802623066E-2</c:v>
                </c:pt>
                <c:pt idx="1356">
                  <c:v>8.1461473960894565E-2</c:v>
                </c:pt>
                <c:pt idx="1357">
                  <c:v>8.1158905679464502E-2</c:v>
                </c:pt>
                <c:pt idx="1358">
                  <c:v>8.0676704614671621E-2</c:v>
                </c:pt>
                <c:pt idx="1359">
                  <c:v>8.0063018754058524E-2</c:v>
                </c:pt>
                <c:pt idx="1360">
                  <c:v>7.9492405217818474E-2</c:v>
                </c:pt>
                <c:pt idx="1361">
                  <c:v>7.9054417565779023E-2</c:v>
                </c:pt>
                <c:pt idx="1362">
                  <c:v>7.8719190011482323E-2</c:v>
                </c:pt>
                <c:pt idx="1363">
                  <c:v>7.8477198988219199E-2</c:v>
                </c:pt>
                <c:pt idx="1364">
                  <c:v>7.8203648809427914E-2</c:v>
                </c:pt>
                <c:pt idx="1365">
                  <c:v>7.812805966799366E-2</c:v>
                </c:pt>
                <c:pt idx="1366">
                  <c:v>7.7790852514215914E-2</c:v>
                </c:pt>
                <c:pt idx="1367">
                  <c:v>7.7174315065290364E-2</c:v>
                </c:pt>
                <c:pt idx="1368">
                  <c:v>7.6752253536853984E-2</c:v>
                </c:pt>
                <c:pt idx="1369">
                  <c:v>7.6302185472179263E-2</c:v>
                </c:pt>
                <c:pt idx="1370">
                  <c:v>7.6091695166122034E-2</c:v>
                </c:pt>
                <c:pt idx="1371">
                  <c:v>7.5761902921440041E-2</c:v>
                </c:pt>
                <c:pt idx="1372">
                  <c:v>7.5467215251584216E-2</c:v>
                </c:pt>
                <c:pt idx="1373">
                  <c:v>7.5112450642957573E-2</c:v>
                </c:pt>
                <c:pt idx="1374">
                  <c:v>7.459983814594974E-2</c:v>
                </c:pt>
                <c:pt idx="1375">
                  <c:v>7.4286626928105934E-2</c:v>
                </c:pt>
                <c:pt idx="1376">
                  <c:v>7.3823818160711471E-2</c:v>
                </c:pt>
                <c:pt idx="1377">
                  <c:v>7.3411405136082034E-2</c:v>
                </c:pt>
                <c:pt idx="1378">
                  <c:v>7.3251576863523821E-2</c:v>
                </c:pt>
                <c:pt idx="1379">
                  <c:v>7.2901750569207086E-2</c:v>
                </c:pt>
                <c:pt idx="1380">
                  <c:v>7.2604604001344566E-2</c:v>
                </c:pt>
                <c:pt idx="1381">
                  <c:v>7.257356664209233E-2</c:v>
                </c:pt>
                <c:pt idx="1382">
                  <c:v>7.266701584660161E-2</c:v>
                </c:pt>
                <c:pt idx="1383">
                  <c:v>7.3043727864848945E-2</c:v>
                </c:pt>
                <c:pt idx="1384">
                  <c:v>7.3594833411482874E-2</c:v>
                </c:pt>
                <c:pt idx="1385">
                  <c:v>7.4097850015294911E-2</c:v>
                </c:pt>
                <c:pt idx="1386">
                  <c:v>7.4794350634955514E-2</c:v>
                </c:pt>
                <c:pt idx="1387">
                  <c:v>7.5455500663075228E-2</c:v>
                </c:pt>
                <c:pt idx="1388">
                  <c:v>7.6075404566668059E-2</c:v>
                </c:pt>
                <c:pt idx="1389">
                  <c:v>7.6819389622423934E-2</c:v>
                </c:pt>
                <c:pt idx="1390">
                  <c:v>7.717438881972391E-2</c:v>
                </c:pt>
                <c:pt idx="1391">
                  <c:v>7.7516800673931921E-2</c:v>
                </c:pt>
                <c:pt idx="1392">
                  <c:v>7.8118026108307079E-2</c:v>
                </c:pt>
                <c:pt idx="1393">
                  <c:v>7.8528399629065729E-2</c:v>
                </c:pt>
                <c:pt idx="1394">
                  <c:v>7.9213486564336022E-2</c:v>
                </c:pt>
                <c:pt idx="1395">
                  <c:v>7.9573346461537783E-2</c:v>
                </c:pt>
                <c:pt idx="1396">
                  <c:v>7.9772193997603727E-2</c:v>
                </c:pt>
                <c:pt idx="1397">
                  <c:v>7.98777652911698E-2</c:v>
                </c:pt>
                <c:pt idx="1398">
                  <c:v>7.9640928906407019E-2</c:v>
                </c:pt>
                <c:pt idx="1399">
                  <c:v>7.9521963222597108E-2</c:v>
                </c:pt>
                <c:pt idx="1400">
                  <c:v>7.9401562200131295E-2</c:v>
                </c:pt>
                <c:pt idx="1401">
                  <c:v>7.9287424943028165E-2</c:v>
                </c:pt>
                <c:pt idx="1402">
                  <c:v>7.9288493298284024E-2</c:v>
                </c:pt>
                <c:pt idx="1403">
                  <c:v>7.9150075439793133E-2</c:v>
                </c:pt>
                <c:pt idx="1404">
                  <c:v>7.8867653296637891E-2</c:v>
                </c:pt>
                <c:pt idx="1405">
                  <c:v>7.862513800744747E-2</c:v>
                </c:pt>
                <c:pt idx="1406">
                  <c:v>7.8244815384396468E-2</c:v>
                </c:pt>
                <c:pt idx="1407">
                  <c:v>7.7818054662481803E-2</c:v>
                </c:pt>
                <c:pt idx="1408">
                  <c:v>7.7742917708654533E-2</c:v>
                </c:pt>
                <c:pt idx="1409">
                  <c:v>7.7610103383694118E-2</c:v>
                </c:pt>
                <c:pt idx="1410">
                  <c:v>7.7548620267832033E-2</c:v>
                </c:pt>
                <c:pt idx="1411">
                  <c:v>7.7495312257622601E-2</c:v>
                </c:pt>
                <c:pt idx="1412">
                  <c:v>7.7171898668156075E-2</c:v>
                </c:pt>
                <c:pt idx="1413">
                  <c:v>7.6781801600737581E-2</c:v>
                </c:pt>
                <c:pt idx="1414">
                  <c:v>7.6729983066732413E-2</c:v>
                </c:pt>
                <c:pt idx="1415">
                  <c:v>7.6849997601929412E-2</c:v>
                </c:pt>
                <c:pt idx="1416">
                  <c:v>7.710225888993491E-2</c:v>
                </c:pt>
                <c:pt idx="1417">
                  <c:v>7.765608646676557E-2</c:v>
                </c:pt>
                <c:pt idx="1418">
                  <c:v>7.8036758210602394E-2</c:v>
                </c:pt>
                <c:pt idx="1419">
                  <c:v>7.8340874422262383E-2</c:v>
                </c:pt>
                <c:pt idx="1420">
                  <c:v>7.8684371398203334E-2</c:v>
                </c:pt>
                <c:pt idx="1421">
                  <c:v>7.8639701127159303E-2</c:v>
                </c:pt>
                <c:pt idx="1422">
                  <c:v>7.8651916200140434E-2</c:v>
                </c:pt>
                <c:pt idx="1423">
                  <c:v>7.8447801604359768E-2</c:v>
                </c:pt>
                <c:pt idx="1424">
                  <c:v>7.8562586703663104E-2</c:v>
                </c:pt>
                <c:pt idx="1425">
                  <c:v>7.8925527423442124E-2</c:v>
                </c:pt>
                <c:pt idx="1426">
                  <c:v>8.1543670126019763E-2</c:v>
                </c:pt>
                <c:pt idx="1427">
                  <c:v>8.2797108601862748E-2</c:v>
                </c:pt>
                <c:pt idx="1428">
                  <c:v>8.3006822595013366E-2</c:v>
                </c:pt>
                <c:pt idx="1429">
                  <c:v>8.3167184584471102E-2</c:v>
                </c:pt>
                <c:pt idx="1430">
                  <c:v>8.3334190297375266E-2</c:v>
                </c:pt>
                <c:pt idx="1431">
                  <c:v>8.2171230064240972E-2</c:v>
                </c:pt>
                <c:pt idx="1432">
                  <c:v>8.1769991261655711E-2</c:v>
                </c:pt>
                <c:pt idx="1433">
                  <c:v>8.1414085165073535E-2</c:v>
                </c:pt>
                <c:pt idx="1434">
                  <c:v>8.1598923850217428E-2</c:v>
                </c:pt>
                <c:pt idx="1435">
                  <c:v>8.1345955319095567E-2</c:v>
                </c:pt>
                <c:pt idx="1436">
                  <c:v>8.0617956656976797E-2</c:v>
                </c:pt>
                <c:pt idx="1437">
                  <c:v>8.0000055976578263E-2</c:v>
                </c:pt>
                <c:pt idx="1438">
                  <c:v>7.9370960461156104E-2</c:v>
                </c:pt>
                <c:pt idx="1439">
                  <c:v>7.8414581780427164E-2</c:v>
                </c:pt>
                <c:pt idx="1440">
                  <c:v>7.8521140002339299E-2</c:v>
                </c:pt>
                <c:pt idx="1441">
                  <c:v>7.9535092894422982E-2</c:v>
                </c:pt>
                <c:pt idx="1442">
                  <c:v>8.0021904122088872E-2</c:v>
                </c:pt>
                <c:pt idx="1443">
                  <c:v>8.1670356860691726E-2</c:v>
                </c:pt>
                <c:pt idx="1444">
                  <c:v>8.2181376735527834E-2</c:v>
                </c:pt>
                <c:pt idx="1445">
                  <c:v>8.2075005003063764E-2</c:v>
                </c:pt>
                <c:pt idx="1446">
                  <c:v>8.1359394482491743E-2</c:v>
                </c:pt>
                <c:pt idx="1447">
                  <c:v>7.9876798537141858E-2</c:v>
                </c:pt>
                <c:pt idx="1448">
                  <c:v>7.8758861343970823E-2</c:v>
                </c:pt>
                <c:pt idx="1449">
                  <c:v>7.7561453925643203E-2</c:v>
                </c:pt>
                <c:pt idx="1450">
                  <c:v>7.7778393646571839E-2</c:v>
                </c:pt>
                <c:pt idx="1451">
                  <c:v>7.9946548286668792E-2</c:v>
                </c:pt>
                <c:pt idx="1452">
                  <c:v>8.0952857879768428E-2</c:v>
                </c:pt>
                <c:pt idx="1453">
                  <c:v>8.0374537182100025E-2</c:v>
                </c:pt>
                <c:pt idx="1454">
                  <c:v>8.083643175224739E-2</c:v>
                </c:pt>
                <c:pt idx="1455">
                  <c:v>8.0734275108805389E-2</c:v>
                </c:pt>
                <c:pt idx="1456">
                  <c:v>7.9403903886151983E-2</c:v>
                </c:pt>
                <c:pt idx="1457">
                  <c:v>7.8546253425932494E-2</c:v>
                </c:pt>
                <c:pt idx="1458">
                  <c:v>8.046525864170978E-2</c:v>
                </c:pt>
                <c:pt idx="1459">
                  <c:v>8.0788943126421708E-2</c:v>
                </c:pt>
                <c:pt idx="1460">
                  <c:v>8.124463172188881E-2</c:v>
                </c:pt>
                <c:pt idx="1461">
                  <c:v>8.2376302819914191E-2</c:v>
                </c:pt>
                <c:pt idx="1462">
                  <c:v>8.1716553548090889E-2</c:v>
                </c:pt>
                <c:pt idx="1463">
                  <c:v>8.0995197980700068E-2</c:v>
                </c:pt>
                <c:pt idx="1464">
                  <c:v>8.0441416048172121E-2</c:v>
                </c:pt>
                <c:pt idx="1465">
                  <c:v>7.9878315727732518E-2</c:v>
                </c:pt>
                <c:pt idx="1466">
                  <c:v>7.9110323551949732E-2</c:v>
                </c:pt>
                <c:pt idx="1467">
                  <c:v>7.8333790056076727E-2</c:v>
                </c:pt>
                <c:pt idx="1468">
                  <c:v>7.7781553200331865E-2</c:v>
                </c:pt>
                <c:pt idx="1469">
                  <c:v>7.7158962739123524E-2</c:v>
                </c:pt>
                <c:pt idx="1470">
                  <c:v>7.6017203750239626E-2</c:v>
                </c:pt>
                <c:pt idx="1471">
                  <c:v>7.5155163344555381E-2</c:v>
                </c:pt>
                <c:pt idx="1472">
                  <c:v>7.4044484954098655E-2</c:v>
                </c:pt>
                <c:pt idx="1473">
                  <c:v>7.3469951739398534E-2</c:v>
                </c:pt>
                <c:pt idx="1474">
                  <c:v>7.3057300666755282E-2</c:v>
                </c:pt>
                <c:pt idx="1475">
                  <c:v>7.3054596654202414E-2</c:v>
                </c:pt>
                <c:pt idx="1476">
                  <c:v>7.3126386139751434E-2</c:v>
                </c:pt>
                <c:pt idx="1477">
                  <c:v>7.4526016492749939E-2</c:v>
                </c:pt>
                <c:pt idx="1478">
                  <c:v>7.579274582358328E-2</c:v>
                </c:pt>
                <c:pt idx="1479">
                  <c:v>7.7005625843417705E-2</c:v>
                </c:pt>
                <c:pt idx="1480">
                  <c:v>7.8674430293671133E-2</c:v>
                </c:pt>
                <c:pt idx="1481">
                  <c:v>7.8926775898525356E-2</c:v>
                </c:pt>
                <c:pt idx="1482">
                  <c:v>7.9046102080537334E-2</c:v>
                </c:pt>
                <c:pt idx="1483">
                  <c:v>7.8588015469447214E-2</c:v>
                </c:pt>
                <c:pt idx="1484">
                  <c:v>7.8365212485344032E-2</c:v>
                </c:pt>
                <c:pt idx="1485">
                  <c:v>7.7379715996148582E-2</c:v>
                </c:pt>
                <c:pt idx="1486">
                  <c:v>7.7292000683420931E-2</c:v>
                </c:pt>
                <c:pt idx="1487">
                  <c:v>7.7483389050143098E-2</c:v>
                </c:pt>
                <c:pt idx="1488">
                  <c:v>7.7089192307303822E-2</c:v>
                </c:pt>
                <c:pt idx="1489">
                  <c:v>7.7385722275044921E-2</c:v>
                </c:pt>
                <c:pt idx="1490">
                  <c:v>7.7646917277617522E-2</c:v>
                </c:pt>
                <c:pt idx="1491">
                  <c:v>7.7731104701924333E-2</c:v>
                </c:pt>
                <c:pt idx="1492">
                  <c:v>7.7788661975612655E-2</c:v>
                </c:pt>
                <c:pt idx="1493">
                  <c:v>7.8050749264651331E-2</c:v>
                </c:pt>
                <c:pt idx="1494">
                  <c:v>7.7850607052973086E-2</c:v>
                </c:pt>
                <c:pt idx="1495">
                  <c:v>7.7301018193005194E-2</c:v>
                </c:pt>
                <c:pt idx="1496">
                  <c:v>7.7257650971819594E-2</c:v>
                </c:pt>
                <c:pt idx="1497">
                  <c:v>7.721581084530782E-2</c:v>
                </c:pt>
                <c:pt idx="1498">
                  <c:v>7.7244861201581583E-2</c:v>
                </c:pt>
                <c:pt idx="1499">
                  <c:v>7.7707795437627694E-2</c:v>
                </c:pt>
                <c:pt idx="1500">
                  <c:v>7.7555625399613123E-2</c:v>
                </c:pt>
                <c:pt idx="1501">
                  <c:v>7.7529330102417013E-2</c:v>
                </c:pt>
                <c:pt idx="1502">
                  <c:v>7.7438834784485933E-2</c:v>
                </c:pt>
                <c:pt idx="1503">
                  <c:v>7.7382724977528752E-2</c:v>
                </c:pt>
                <c:pt idx="1504">
                  <c:v>7.7016141565287591E-2</c:v>
                </c:pt>
                <c:pt idx="1505">
                  <c:v>7.7160139014711415E-2</c:v>
                </c:pt>
                <c:pt idx="1506">
                  <c:v>7.6625055545454665E-2</c:v>
                </c:pt>
                <c:pt idx="1507">
                  <c:v>7.601899160612674E-2</c:v>
                </c:pt>
                <c:pt idx="1508">
                  <c:v>7.6163036564627071E-2</c:v>
                </c:pt>
                <c:pt idx="1509">
                  <c:v>7.5698727742018856E-2</c:v>
                </c:pt>
                <c:pt idx="1510">
                  <c:v>7.5215556708197906E-2</c:v>
                </c:pt>
                <c:pt idx="1511">
                  <c:v>7.5054371941829248E-2</c:v>
                </c:pt>
                <c:pt idx="1512">
                  <c:v>7.5184985150127934E-2</c:v>
                </c:pt>
                <c:pt idx="1513">
                  <c:v>7.5467499876898686E-2</c:v>
                </c:pt>
                <c:pt idx="1514">
                  <c:v>7.5917619507503267E-2</c:v>
                </c:pt>
                <c:pt idx="1515">
                  <c:v>7.6015468561448571E-2</c:v>
                </c:pt>
                <c:pt idx="1516">
                  <c:v>7.6626986872524824E-2</c:v>
                </c:pt>
                <c:pt idx="1517">
                  <c:v>7.6308444365498523E-2</c:v>
                </c:pt>
                <c:pt idx="1518">
                  <c:v>7.5498627843825411E-2</c:v>
                </c:pt>
                <c:pt idx="1519">
                  <c:v>7.567425522769386E-2</c:v>
                </c:pt>
                <c:pt idx="1520">
                  <c:v>7.5350066363115434E-2</c:v>
                </c:pt>
                <c:pt idx="1521">
                  <c:v>7.5452688817740837E-2</c:v>
                </c:pt>
                <c:pt idx="1522">
                  <c:v>7.596310436563683E-2</c:v>
                </c:pt>
                <c:pt idx="1523">
                  <c:v>7.6371255538066701E-2</c:v>
                </c:pt>
                <c:pt idx="1524">
                  <c:v>7.6558927368249333E-2</c:v>
                </c:pt>
                <c:pt idx="1525">
                  <c:v>7.6835417237712089E-2</c:v>
                </c:pt>
                <c:pt idx="1526">
                  <c:v>7.5767560952717125E-2</c:v>
                </c:pt>
                <c:pt idx="1527">
                  <c:v>7.5098639495304514E-2</c:v>
                </c:pt>
                <c:pt idx="1528">
                  <c:v>7.4243683781888434E-2</c:v>
                </c:pt>
                <c:pt idx="1529">
                  <c:v>7.3898153436372571E-2</c:v>
                </c:pt>
                <c:pt idx="1530">
                  <c:v>7.3676626887917041E-2</c:v>
                </c:pt>
                <c:pt idx="1531">
                  <c:v>7.3752843970123924E-2</c:v>
                </c:pt>
                <c:pt idx="1532">
                  <c:v>7.3711090069847912E-2</c:v>
                </c:pt>
                <c:pt idx="1533">
                  <c:v>7.3850351491915864E-2</c:v>
                </c:pt>
                <c:pt idx="1534">
                  <c:v>7.3688351338662764E-2</c:v>
                </c:pt>
                <c:pt idx="1535">
                  <c:v>7.4231424743631494E-2</c:v>
                </c:pt>
                <c:pt idx="1536">
                  <c:v>7.5219424826443587E-2</c:v>
                </c:pt>
                <c:pt idx="1537">
                  <c:v>7.5734005820422029E-2</c:v>
                </c:pt>
                <c:pt idx="1538">
                  <c:v>7.6192569880019434E-2</c:v>
                </c:pt>
                <c:pt idx="1539">
                  <c:v>7.5764035288262824E-2</c:v>
                </c:pt>
                <c:pt idx="1540">
                  <c:v>7.4802387112923238E-2</c:v>
                </c:pt>
                <c:pt idx="1541">
                  <c:v>7.4446363871258914E-2</c:v>
                </c:pt>
                <c:pt idx="1542">
                  <c:v>7.4485981808137008E-2</c:v>
                </c:pt>
                <c:pt idx="1543">
                  <c:v>7.4353707001167557E-2</c:v>
                </c:pt>
                <c:pt idx="1544">
                  <c:v>7.4516879118149457E-2</c:v>
                </c:pt>
                <c:pt idx="1545">
                  <c:v>7.4230211169880683E-2</c:v>
                </c:pt>
                <c:pt idx="1546">
                  <c:v>7.3911843214206838E-2</c:v>
                </c:pt>
                <c:pt idx="1547">
                  <c:v>7.3645485936811514E-2</c:v>
                </c:pt>
                <c:pt idx="1548">
                  <c:v>7.2967742355397033E-2</c:v>
                </c:pt>
                <c:pt idx="1549">
                  <c:v>7.4266652427474114E-2</c:v>
                </c:pt>
                <c:pt idx="1550">
                  <c:v>7.5036355670239419E-2</c:v>
                </c:pt>
                <c:pt idx="1551">
                  <c:v>7.6055572309104216E-2</c:v>
                </c:pt>
                <c:pt idx="1552">
                  <c:v>7.6463145041561723E-2</c:v>
                </c:pt>
                <c:pt idx="1553">
                  <c:v>7.7243054266447023E-2</c:v>
                </c:pt>
                <c:pt idx="1554">
                  <c:v>7.6798658089383923E-2</c:v>
                </c:pt>
                <c:pt idx="1555">
                  <c:v>7.5728418519912424E-2</c:v>
                </c:pt>
                <c:pt idx="1556">
                  <c:v>7.5594315399144324E-2</c:v>
                </c:pt>
                <c:pt idx="1557">
                  <c:v>7.5026042578991231E-2</c:v>
                </c:pt>
                <c:pt idx="1558">
                  <c:v>7.4373509725828582E-2</c:v>
                </c:pt>
                <c:pt idx="1559">
                  <c:v>7.3247694956711809E-2</c:v>
                </c:pt>
                <c:pt idx="1560">
                  <c:v>7.2320808836570924E-2</c:v>
                </c:pt>
                <c:pt idx="1561">
                  <c:v>7.1952257486807739E-2</c:v>
                </c:pt>
                <c:pt idx="1562">
                  <c:v>7.1684134641670214E-2</c:v>
                </c:pt>
                <c:pt idx="1563">
                  <c:v>7.1607926846682532E-2</c:v>
                </c:pt>
                <c:pt idx="1564">
                  <c:v>7.2405633630867133E-2</c:v>
                </c:pt>
                <c:pt idx="1565">
                  <c:v>7.2768313700387513E-2</c:v>
                </c:pt>
                <c:pt idx="1566">
                  <c:v>7.2780697615548992E-2</c:v>
                </c:pt>
                <c:pt idx="1567">
                  <c:v>7.3001985841982933E-2</c:v>
                </c:pt>
                <c:pt idx="1568">
                  <c:v>7.2773768226267882E-2</c:v>
                </c:pt>
                <c:pt idx="1569">
                  <c:v>7.2710610553089985E-2</c:v>
                </c:pt>
                <c:pt idx="1570">
                  <c:v>7.2595277598460434E-2</c:v>
                </c:pt>
                <c:pt idx="1571">
                  <c:v>7.2039923284712523E-2</c:v>
                </c:pt>
                <c:pt idx="1572">
                  <c:v>7.203985118213703E-2</c:v>
                </c:pt>
                <c:pt idx="1573">
                  <c:v>7.2695087320864424E-2</c:v>
                </c:pt>
                <c:pt idx="1574">
                  <c:v>7.2825145606356875E-2</c:v>
                </c:pt>
                <c:pt idx="1575">
                  <c:v>7.2829840789703157E-2</c:v>
                </c:pt>
                <c:pt idx="1576">
                  <c:v>7.3194597190324034E-2</c:v>
                </c:pt>
                <c:pt idx="1577">
                  <c:v>7.2748853947750824E-2</c:v>
                </c:pt>
                <c:pt idx="1578">
                  <c:v>7.1499385456777392E-2</c:v>
                </c:pt>
                <c:pt idx="1579">
                  <c:v>7.1529653418074296E-2</c:v>
                </c:pt>
                <c:pt idx="1580">
                  <c:v>7.1854985532589469E-2</c:v>
                </c:pt>
                <c:pt idx="1581">
                  <c:v>7.2219038988953724E-2</c:v>
                </c:pt>
                <c:pt idx="1582">
                  <c:v>7.3567798317284813E-2</c:v>
                </c:pt>
                <c:pt idx="1583">
                  <c:v>7.4082246782278524E-2</c:v>
                </c:pt>
                <c:pt idx="1584">
                  <c:v>7.3715057285305904E-2</c:v>
                </c:pt>
                <c:pt idx="1585">
                  <c:v>7.4022471396514702E-2</c:v>
                </c:pt>
                <c:pt idx="1586">
                  <c:v>7.4433596548099321E-2</c:v>
                </c:pt>
                <c:pt idx="1587">
                  <c:v>7.5210478629524832E-2</c:v>
                </c:pt>
                <c:pt idx="1588">
                  <c:v>7.5186558705734957E-2</c:v>
                </c:pt>
                <c:pt idx="1589">
                  <c:v>7.6173632184635534E-2</c:v>
                </c:pt>
                <c:pt idx="1590">
                  <c:v>7.6823671068652094E-2</c:v>
                </c:pt>
                <c:pt idx="1591">
                  <c:v>7.5885632855204083E-2</c:v>
                </c:pt>
                <c:pt idx="1592">
                  <c:v>7.5521395874480313E-2</c:v>
                </c:pt>
                <c:pt idx="1593">
                  <c:v>7.5507390089692594E-2</c:v>
                </c:pt>
                <c:pt idx="1594">
                  <c:v>7.4676209371260571E-2</c:v>
                </c:pt>
                <c:pt idx="1595">
                  <c:v>7.2947935457718216E-2</c:v>
                </c:pt>
                <c:pt idx="1596">
                  <c:v>7.2143131334594823E-2</c:v>
                </c:pt>
                <c:pt idx="1597">
                  <c:v>7.1338651759004973E-2</c:v>
                </c:pt>
                <c:pt idx="1598">
                  <c:v>7.0545977700549892E-2</c:v>
                </c:pt>
                <c:pt idx="1599">
                  <c:v>7.0522260955452387E-2</c:v>
                </c:pt>
                <c:pt idx="1600">
                  <c:v>7.1060835393322197E-2</c:v>
                </c:pt>
                <c:pt idx="1601">
                  <c:v>7.2140692868407533E-2</c:v>
                </c:pt>
                <c:pt idx="1602">
                  <c:v>7.3481884476565035E-2</c:v>
                </c:pt>
                <c:pt idx="1603">
                  <c:v>7.3854617566353573E-2</c:v>
                </c:pt>
                <c:pt idx="1604">
                  <c:v>7.4110971937102907E-2</c:v>
                </c:pt>
                <c:pt idx="1605">
                  <c:v>7.3922436056106239E-2</c:v>
                </c:pt>
                <c:pt idx="1606">
                  <c:v>7.2601768598466371E-2</c:v>
                </c:pt>
                <c:pt idx="1607">
                  <c:v>7.1879827267444976E-2</c:v>
                </c:pt>
                <c:pt idx="1608">
                  <c:v>7.1029079954564381E-2</c:v>
                </c:pt>
                <c:pt idx="1609">
                  <c:v>7.0717221684035117E-2</c:v>
                </c:pt>
                <c:pt idx="1610">
                  <c:v>7.0992354258164594E-2</c:v>
                </c:pt>
                <c:pt idx="1611">
                  <c:v>7.0919017491306829E-2</c:v>
                </c:pt>
                <c:pt idx="1612">
                  <c:v>7.1182792048606253E-2</c:v>
                </c:pt>
                <c:pt idx="1613">
                  <c:v>7.2043625281144524E-2</c:v>
                </c:pt>
                <c:pt idx="1614">
                  <c:v>7.2377921792510957E-2</c:v>
                </c:pt>
                <c:pt idx="1615">
                  <c:v>7.2484557990944901E-2</c:v>
                </c:pt>
                <c:pt idx="1616">
                  <c:v>7.2528021895697556E-2</c:v>
                </c:pt>
                <c:pt idx="1617">
                  <c:v>7.2349471489398923E-2</c:v>
                </c:pt>
                <c:pt idx="1618">
                  <c:v>7.2264307021533108E-2</c:v>
                </c:pt>
                <c:pt idx="1619">
                  <c:v>7.2168100964487322E-2</c:v>
                </c:pt>
                <c:pt idx="1620">
                  <c:v>7.1984485818134533E-2</c:v>
                </c:pt>
                <c:pt idx="1621">
                  <c:v>7.1924907690624554E-2</c:v>
                </c:pt>
                <c:pt idx="1622">
                  <c:v>7.1704352519582779E-2</c:v>
                </c:pt>
                <c:pt idx="1623">
                  <c:v>7.0741144064903699E-2</c:v>
                </c:pt>
                <c:pt idx="1624">
                  <c:v>7.0362257433688957E-2</c:v>
                </c:pt>
                <c:pt idx="1625">
                  <c:v>7.0196416720650134E-2</c:v>
                </c:pt>
                <c:pt idx="1626">
                  <c:v>7.0144077322143533E-2</c:v>
                </c:pt>
                <c:pt idx="1627">
                  <c:v>7.0142644078256433E-2</c:v>
                </c:pt>
                <c:pt idx="1628">
                  <c:v>7.0697554203013824E-2</c:v>
                </c:pt>
                <c:pt idx="1629">
                  <c:v>7.0587685436814859E-2</c:v>
                </c:pt>
                <c:pt idx="1630">
                  <c:v>6.9495889448165524E-2</c:v>
                </c:pt>
                <c:pt idx="1631">
                  <c:v>6.9682129980667112E-2</c:v>
                </c:pt>
                <c:pt idx="1632">
                  <c:v>7.0150992875857424E-2</c:v>
                </c:pt>
                <c:pt idx="1633">
                  <c:v>7.12694548303274E-2</c:v>
                </c:pt>
                <c:pt idx="1634">
                  <c:v>7.2632489538262887E-2</c:v>
                </c:pt>
                <c:pt idx="1635">
                  <c:v>7.4088547268809174E-2</c:v>
                </c:pt>
                <c:pt idx="1636">
                  <c:v>7.467770745890584E-2</c:v>
                </c:pt>
                <c:pt idx="1637">
                  <c:v>7.4529839785966917E-2</c:v>
                </c:pt>
                <c:pt idx="1638">
                  <c:v>7.4423914427313539E-2</c:v>
                </c:pt>
                <c:pt idx="1639">
                  <c:v>7.4267715557779113E-2</c:v>
                </c:pt>
                <c:pt idx="1640">
                  <c:v>7.3553164507530439E-2</c:v>
                </c:pt>
                <c:pt idx="1641">
                  <c:v>7.1768541535649114E-2</c:v>
                </c:pt>
                <c:pt idx="1642">
                  <c:v>7.1065528378988815E-2</c:v>
                </c:pt>
                <c:pt idx="1643">
                  <c:v>6.9938565847804807E-2</c:v>
                </c:pt>
                <c:pt idx="1644">
                  <c:v>6.9726445057458217E-2</c:v>
                </c:pt>
                <c:pt idx="1645">
                  <c:v>7.0456928853044234E-2</c:v>
                </c:pt>
                <c:pt idx="1646">
                  <c:v>7.1952289448352164E-2</c:v>
                </c:pt>
                <c:pt idx="1647">
                  <c:v>7.3090497581169034E-2</c:v>
                </c:pt>
                <c:pt idx="1648">
                  <c:v>7.3310642693527814E-2</c:v>
                </c:pt>
                <c:pt idx="1649">
                  <c:v>7.3921318043699391E-2</c:v>
                </c:pt>
                <c:pt idx="1650">
                  <c:v>7.4409081488919532E-2</c:v>
                </c:pt>
                <c:pt idx="1651">
                  <c:v>7.4633821034597966E-2</c:v>
                </c:pt>
                <c:pt idx="1652">
                  <c:v>7.5413514095757431E-2</c:v>
                </c:pt>
                <c:pt idx="1653">
                  <c:v>7.5335022146669109E-2</c:v>
                </c:pt>
                <c:pt idx="1654">
                  <c:v>7.3954562584025441E-2</c:v>
                </c:pt>
                <c:pt idx="1655">
                  <c:v>7.3343994252211595E-2</c:v>
                </c:pt>
                <c:pt idx="1656">
                  <c:v>7.3120751759327113E-2</c:v>
                </c:pt>
                <c:pt idx="1657">
                  <c:v>7.155586437892815E-2</c:v>
                </c:pt>
                <c:pt idx="1658">
                  <c:v>7.1960363028109792E-2</c:v>
                </c:pt>
                <c:pt idx="1659">
                  <c:v>7.2768705366592704E-2</c:v>
                </c:pt>
                <c:pt idx="1660">
                  <c:v>7.3272385553557001E-2</c:v>
                </c:pt>
                <c:pt idx="1661">
                  <c:v>7.4356718632869134E-2</c:v>
                </c:pt>
                <c:pt idx="1662">
                  <c:v>7.5016590931901828E-2</c:v>
                </c:pt>
                <c:pt idx="1663">
                  <c:v>7.5752918296304164E-2</c:v>
                </c:pt>
                <c:pt idx="1664">
                  <c:v>7.571319698945983E-2</c:v>
                </c:pt>
                <c:pt idx="1665">
                  <c:v>7.5155470878107533E-2</c:v>
                </c:pt>
                <c:pt idx="1666">
                  <c:v>7.4699563413293923E-2</c:v>
                </c:pt>
                <c:pt idx="1667">
                  <c:v>7.3371704259489523E-2</c:v>
                </c:pt>
                <c:pt idx="1668">
                  <c:v>7.2610280246740364E-2</c:v>
                </c:pt>
                <c:pt idx="1669">
                  <c:v>7.2179527222952469E-2</c:v>
                </c:pt>
                <c:pt idx="1670">
                  <c:v>7.1967575676267659E-2</c:v>
                </c:pt>
                <c:pt idx="1671">
                  <c:v>7.1653648440944212E-2</c:v>
                </c:pt>
                <c:pt idx="1672">
                  <c:v>7.0944431402954172E-2</c:v>
                </c:pt>
                <c:pt idx="1673">
                  <c:v>7.0737627459089389E-2</c:v>
                </c:pt>
                <c:pt idx="1674">
                  <c:v>7.072067168891584E-2</c:v>
                </c:pt>
                <c:pt idx="1675">
                  <c:v>7.0648906265305858E-2</c:v>
                </c:pt>
                <c:pt idx="1676">
                  <c:v>7.0624251097657978E-2</c:v>
                </c:pt>
                <c:pt idx="1677">
                  <c:v>7.0863197494154012E-2</c:v>
                </c:pt>
                <c:pt idx="1678">
                  <c:v>7.0749353975622389E-2</c:v>
                </c:pt>
                <c:pt idx="1679">
                  <c:v>7.1554799378318101E-2</c:v>
                </c:pt>
                <c:pt idx="1680">
                  <c:v>7.3867217523588394E-2</c:v>
                </c:pt>
                <c:pt idx="1681">
                  <c:v>7.5111502311005413E-2</c:v>
                </c:pt>
                <c:pt idx="1682">
                  <c:v>7.6473006303109783E-2</c:v>
                </c:pt>
                <c:pt idx="1683">
                  <c:v>7.7566602451330943E-2</c:v>
                </c:pt>
                <c:pt idx="1684">
                  <c:v>7.7753499135898033E-2</c:v>
                </c:pt>
                <c:pt idx="1685">
                  <c:v>7.6982657010194924E-2</c:v>
                </c:pt>
                <c:pt idx="1686">
                  <c:v>7.5962605749623047E-2</c:v>
                </c:pt>
                <c:pt idx="1687">
                  <c:v>7.3887115960470401E-2</c:v>
                </c:pt>
                <c:pt idx="1688">
                  <c:v>7.2960464176578962E-2</c:v>
                </c:pt>
                <c:pt idx="1689">
                  <c:v>7.1546870658177372E-2</c:v>
                </c:pt>
                <c:pt idx="1690">
                  <c:v>7.1122976020384712E-2</c:v>
                </c:pt>
                <c:pt idx="1691">
                  <c:v>7.2084794292366444E-2</c:v>
                </c:pt>
                <c:pt idx="1692">
                  <c:v>7.2467696237066975E-2</c:v>
                </c:pt>
                <c:pt idx="1693">
                  <c:v>7.3068111019589432E-2</c:v>
                </c:pt>
                <c:pt idx="1694">
                  <c:v>7.3462066352232555E-2</c:v>
                </c:pt>
                <c:pt idx="1695">
                  <c:v>7.4031337143551465E-2</c:v>
                </c:pt>
                <c:pt idx="1696">
                  <c:v>7.3876460316383924E-2</c:v>
                </c:pt>
                <c:pt idx="1697">
                  <c:v>7.4136576550127509E-2</c:v>
                </c:pt>
                <c:pt idx="1698">
                  <c:v>7.4567375910998893E-2</c:v>
                </c:pt>
                <c:pt idx="1699">
                  <c:v>7.4547356397298883E-2</c:v>
                </c:pt>
                <c:pt idx="1700">
                  <c:v>7.4232400885005573E-2</c:v>
                </c:pt>
                <c:pt idx="1701">
                  <c:v>7.4320200843665377E-2</c:v>
                </c:pt>
                <c:pt idx="1702">
                  <c:v>7.4331304252359134E-2</c:v>
                </c:pt>
                <c:pt idx="1703">
                  <c:v>7.4139487897296782E-2</c:v>
                </c:pt>
                <c:pt idx="1704">
                  <c:v>7.4266355793900909E-2</c:v>
                </c:pt>
                <c:pt idx="1705">
                  <c:v>7.4123739609074993E-2</c:v>
                </c:pt>
                <c:pt idx="1706">
                  <c:v>7.2858123216787724E-2</c:v>
                </c:pt>
                <c:pt idx="1707">
                  <c:v>7.2922358814832194E-2</c:v>
                </c:pt>
                <c:pt idx="1708">
                  <c:v>7.3614371400820139E-2</c:v>
                </c:pt>
                <c:pt idx="1709">
                  <c:v>7.4593849572076404E-2</c:v>
                </c:pt>
                <c:pt idx="1710">
                  <c:v>7.7022741589177823E-2</c:v>
                </c:pt>
                <c:pt idx="1711">
                  <c:v>7.8125254456114304E-2</c:v>
                </c:pt>
                <c:pt idx="1712">
                  <c:v>7.8527230421987823E-2</c:v>
                </c:pt>
                <c:pt idx="1713">
                  <c:v>7.8415685447232222E-2</c:v>
                </c:pt>
                <c:pt idx="1714">
                  <c:v>7.7901517673798812E-2</c:v>
                </c:pt>
                <c:pt idx="1715">
                  <c:v>7.5639942537751817E-2</c:v>
                </c:pt>
                <c:pt idx="1716">
                  <c:v>7.5029906893691559E-2</c:v>
                </c:pt>
                <c:pt idx="1717">
                  <c:v>7.4523048418654175E-2</c:v>
                </c:pt>
                <c:pt idx="1718">
                  <c:v>7.4737979341150992E-2</c:v>
                </c:pt>
                <c:pt idx="1719">
                  <c:v>7.6898693956465106E-2</c:v>
                </c:pt>
                <c:pt idx="1720">
                  <c:v>7.7353884578006099E-2</c:v>
                </c:pt>
                <c:pt idx="1721">
                  <c:v>7.7147712616637928E-2</c:v>
                </c:pt>
                <c:pt idx="1722">
                  <c:v>7.7299782120936036E-2</c:v>
                </c:pt>
                <c:pt idx="1723">
                  <c:v>7.6908566846412132E-2</c:v>
                </c:pt>
                <c:pt idx="1724">
                  <c:v>7.6128217623637834E-2</c:v>
                </c:pt>
                <c:pt idx="1725">
                  <c:v>7.5754776606025934E-2</c:v>
                </c:pt>
                <c:pt idx="1726">
                  <c:v>7.5991644698689423E-2</c:v>
                </c:pt>
                <c:pt idx="1727">
                  <c:v>7.565497594040492E-2</c:v>
                </c:pt>
                <c:pt idx="1728">
                  <c:v>7.4393436487849018E-2</c:v>
                </c:pt>
                <c:pt idx="1729">
                  <c:v>7.4500979486683522E-2</c:v>
                </c:pt>
                <c:pt idx="1730">
                  <c:v>7.5769449621912024E-2</c:v>
                </c:pt>
                <c:pt idx="1731">
                  <c:v>7.6030504778133584E-2</c:v>
                </c:pt>
                <c:pt idx="1732">
                  <c:v>7.6821746475817715E-2</c:v>
                </c:pt>
                <c:pt idx="1733">
                  <c:v>7.6792248510115124E-2</c:v>
                </c:pt>
                <c:pt idx="1734">
                  <c:v>7.5046183031487024E-2</c:v>
                </c:pt>
                <c:pt idx="1735">
                  <c:v>7.4498052068826287E-2</c:v>
                </c:pt>
                <c:pt idx="1736">
                  <c:v>7.4484826312334523E-2</c:v>
                </c:pt>
                <c:pt idx="1737">
                  <c:v>7.430258972435283E-2</c:v>
                </c:pt>
                <c:pt idx="1738">
                  <c:v>7.4290575923872934E-2</c:v>
                </c:pt>
                <c:pt idx="1739">
                  <c:v>7.5046572177085463E-2</c:v>
                </c:pt>
                <c:pt idx="1740">
                  <c:v>7.4757986822616182E-2</c:v>
                </c:pt>
                <c:pt idx="1741">
                  <c:v>7.3904240356370526E-2</c:v>
                </c:pt>
                <c:pt idx="1742">
                  <c:v>7.3398330515392921E-2</c:v>
                </c:pt>
                <c:pt idx="1743">
                  <c:v>7.2361888210555003E-2</c:v>
                </c:pt>
                <c:pt idx="1744">
                  <c:v>7.210791173262758E-2</c:v>
                </c:pt>
                <c:pt idx="1745">
                  <c:v>7.2183691618373375E-2</c:v>
                </c:pt>
                <c:pt idx="1746">
                  <c:v>7.2421665301124802E-2</c:v>
                </c:pt>
                <c:pt idx="1747">
                  <c:v>7.3056693117129534E-2</c:v>
                </c:pt>
                <c:pt idx="1748">
                  <c:v>7.3787302802417423E-2</c:v>
                </c:pt>
                <c:pt idx="1749">
                  <c:v>7.4897933179866108E-2</c:v>
                </c:pt>
                <c:pt idx="1750">
                  <c:v>7.5882886147148484E-2</c:v>
                </c:pt>
                <c:pt idx="1751">
                  <c:v>7.7278388228345971E-2</c:v>
                </c:pt>
                <c:pt idx="1752">
                  <c:v>7.821794446519692E-2</c:v>
                </c:pt>
                <c:pt idx="1753">
                  <c:v>7.878829701436442E-2</c:v>
                </c:pt>
                <c:pt idx="1754">
                  <c:v>7.8812632522705692E-2</c:v>
                </c:pt>
                <c:pt idx="1755">
                  <c:v>7.9460904304989241E-2</c:v>
                </c:pt>
                <c:pt idx="1756">
                  <c:v>8.0048627337475031E-2</c:v>
                </c:pt>
                <c:pt idx="1757">
                  <c:v>8.0594061568742575E-2</c:v>
                </c:pt>
                <c:pt idx="1758">
                  <c:v>8.2087985489245882E-2</c:v>
                </c:pt>
                <c:pt idx="1759">
                  <c:v>8.2086838132033768E-2</c:v>
                </c:pt>
                <c:pt idx="1760">
                  <c:v>8.122742845253339E-2</c:v>
                </c:pt>
                <c:pt idx="1761">
                  <c:v>8.0235664401019743E-2</c:v>
                </c:pt>
                <c:pt idx="1762">
                  <c:v>7.7800067673578832E-2</c:v>
                </c:pt>
                <c:pt idx="1763">
                  <c:v>7.6567440908762024E-2</c:v>
                </c:pt>
                <c:pt idx="1764">
                  <c:v>7.5824714312881791E-2</c:v>
                </c:pt>
                <c:pt idx="1765">
                  <c:v>7.4874787062562023E-2</c:v>
                </c:pt>
                <c:pt idx="1766">
                  <c:v>7.4968530339944245E-2</c:v>
                </c:pt>
                <c:pt idx="1767">
                  <c:v>7.4118473962072134E-2</c:v>
                </c:pt>
                <c:pt idx="1768">
                  <c:v>7.2790966651297598E-2</c:v>
                </c:pt>
                <c:pt idx="1769">
                  <c:v>7.0148058021584886E-2</c:v>
                </c:pt>
                <c:pt idx="1770">
                  <c:v>6.9743596780071124E-2</c:v>
                </c:pt>
                <c:pt idx="1771">
                  <c:v>6.9403956325289132E-2</c:v>
                </c:pt>
                <c:pt idx="1772">
                  <c:v>7.0209935888687819E-2</c:v>
                </c:pt>
                <c:pt idx="1773">
                  <c:v>7.4088946690342022E-2</c:v>
                </c:pt>
                <c:pt idx="1774">
                  <c:v>7.4493633343454213E-2</c:v>
                </c:pt>
                <c:pt idx="1775">
                  <c:v>7.3604062181394689E-2</c:v>
                </c:pt>
                <c:pt idx="1776">
                  <c:v>7.307011233321431E-2</c:v>
                </c:pt>
                <c:pt idx="1777">
                  <c:v>7.0249823015661461E-2</c:v>
                </c:pt>
                <c:pt idx="1778">
                  <c:v>6.9466498193916898E-2</c:v>
                </c:pt>
                <c:pt idx="1779">
                  <c:v>6.9594742457711592E-2</c:v>
                </c:pt>
                <c:pt idx="1780">
                  <c:v>7.0322756607072823E-2</c:v>
                </c:pt>
                <c:pt idx="1781">
                  <c:v>7.2535474456792426E-2</c:v>
                </c:pt>
                <c:pt idx="1782">
                  <c:v>7.4049569836609513E-2</c:v>
                </c:pt>
                <c:pt idx="1783">
                  <c:v>7.669782049216757E-2</c:v>
                </c:pt>
                <c:pt idx="1784">
                  <c:v>7.8068621874347113E-2</c:v>
                </c:pt>
                <c:pt idx="1785">
                  <c:v>7.8615091507834994E-2</c:v>
                </c:pt>
                <c:pt idx="1786">
                  <c:v>7.8009442443227814E-2</c:v>
                </c:pt>
                <c:pt idx="1787">
                  <c:v>7.7878860642194292E-2</c:v>
                </c:pt>
                <c:pt idx="1788">
                  <c:v>7.7132809709161823E-2</c:v>
                </c:pt>
                <c:pt idx="1789">
                  <c:v>7.6493679354550967E-2</c:v>
                </c:pt>
                <c:pt idx="1790">
                  <c:v>7.5984830673547804E-2</c:v>
                </c:pt>
                <c:pt idx="1791">
                  <c:v>7.5239713760304069E-2</c:v>
                </c:pt>
                <c:pt idx="1792">
                  <c:v>7.3359327917516495E-2</c:v>
                </c:pt>
                <c:pt idx="1793">
                  <c:v>7.3019258376778223E-2</c:v>
                </c:pt>
                <c:pt idx="1794">
                  <c:v>7.3521965906633929E-2</c:v>
                </c:pt>
                <c:pt idx="1795">
                  <c:v>7.3933529006752513E-2</c:v>
                </c:pt>
                <c:pt idx="1796">
                  <c:v>7.580883508640493E-2</c:v>
                </c:pt>
                <c:pt idx="1797">
                  <c:v>7.6483114679879491E-2</c:v>
                </c:pt>
                <c:pt idx="1798">
                  <c:v>7.667320433972194E-2</c:v>
                </c:pt>
                <c:pt idx="1799">
                  <c:v>7.6532680394578889E-2</c:v>
                </c:pt>
                <c:pt idx="1800">
                  <c:v>7.56086404585289E-2</c:v>
                </c:pt>
                <c:pt idx="1801">
                  <c:v>7.4473525131079132E-2</c:v>
                </c:pt>
                <c:pt idx="1802">
                  <c:v>7.3933324981201268E-2</c:v>
                </c:pt>
                <c:pt idx="1803">
                  <c:v>7.3391987372051534E-2</c:v>
                </c:pt>
                <c:pt idx="1804">
                  <c:v>7.2882598233074164E-2</c:v>
                </c:pt>
                <c:pt idx="1805">
                  <c:v>7.2778037813938976E-2</c:v>
                </c:pt>
                <c:pt idx="1806">
                  <c:v>7.2481099129464904E-2</c:v>
                </c:pt>
                <c:pt idx="1807">
                  <c:v>7.1555702396411472E-2</c:v>
                </c:pt>
                <c:pt idx="1808">
                  <c:v>7.1749329996272898E-2</c:v>
                </c:pt>
                <c:pt idx="1809">
                  <c:v>7.2476261822328178E-2</c:v>
                </c:pt>
                <c:pt idx="1810">
                  <c:v>7.3459946046832938E-2</c:v>
                </c:pt>
                <c:pt idx="1811">
                  <c:v>7.6247298850211878E-2</c:v>
                </c:pt>
                <c:pt idx="1812">
                  <c:v>7.6925632892404713E-2</c:v>
                </c:pt>
                <c:pt idx="1813">
                  <c:v>7.6842184048304132E-2</c:v>
                </c:pt>
                <c:pt idx="1814">
                  <c:v>7.6469982313909723E-2</c:v>
                </c:pt>
                <c:pt idx="1815">
                  <c:v>7.3877697474972984E-2</c:v>
                </c:pt>
                <c:pt idx="1816">
                  <c:v>7.2721263383805523E-2</c:v>
                </c:pt>
                <c:pt idx="1817">
                  <c:v>7.1776324613580134E-2</c:v>
                </c:pt>
                <c:pt idx="1818">
                  <c:v>7.1841005870360006E-2</c:v>
                </c:pt>
                <c:pt idx="1819">
                  <c:v>7.20238790968524E-2</c:v>
                </c:pt>
                <c:pt idx="1820">
                  <c:v>7.2999807430887034E-2</c:v>
                </c:pt>
                <c:pt idx="1821">
                  <c:v>7.3648044528254145E-2</c:v>
                </c:pt>
                <c:pt idx="1822">
                  <c:v>7.492190852518972E-2</c:v>
                </c:pt>
                <c:pt idx="1823">
                  <c:v>7.5087354699405431E-2</c:v>
                </c:pt>
                <c:pt idx="1824">
                  <c:v>7.490620576706282E-2</c:v>
                </c:pt>
                <c:pt idx="1825">
                  <c:v>7.4512097300639055E-2</c:v>
                </c:pt>
                <c:pt idx="1826">
                  <c:v>7.3496190528749658E-2</c:v>
                </c:pt>
                <c:pt idx="1827">
                  <c:v>7.233186075874426E-2</c:v>
                </c:pt>
                <c:pt idx="1828">
                  <c:v>6.9782237649735068E-2</c:v>
                </c:pt>
                <c:pt idx="1829">
                  <c:v>6.9494377505867122E-2</c:v>
                </c:pt>
                <c:pt idx="1830">
                  <c:v>6.9951748138399744E-2</c:v>
                </c:pt>
                <c:pt idx="1831">
                  <c:v>7.0629637163193523E-2</c:v>
                </c:pt>
                <c:pt idx="1832">
                  <c:v>7.4109871253527221E-2</c:v>
                </c:pt>
                <c:pt idx="1833">
                  <c:v>7.5569419441501431E-2</c:v>
                </c:pt>
                <c:pt idx="1834">
                  <c:v>7.5727877611864489E-2</c:v>
                </c:pt>
                <c:pt idx="1835">
                  <c:v>7.6078696241684923E-2</c:v>
                </c:pt>
                <c:pt idx="1836">
                  <c:v>7.6106001323363134E-2</c:v>
                </c:pt>
                <c:pt idx="1837">
                  <c:v>7.5286731787149924E-2</c:v>
                </c:pt>
                <c:pt idx="1838">
                  <c:v>7.5428133620532439E-2</c:v>
                </c:pt>
                <c:pt idx="1839">
                  <c:v>7.616662473582983E-2</c:v>
                </c:pt>
                <c:pt idx="1840">
                  <c:v>7.5747216794049124E-2</c:v>
                </c:pt>
                <c:pt idx="1841">
                  <c:v>7.5099298433062039E-2</c:v>
                </c:pt>
                <c:pt idx="1842">
                  <c:v>7.4320010363234434E-2</c:v>
                </c:pt>
                <c:pt idx="1843">
                  <c:v>7.2124558184973098E-2</c:v>
                </c:pt>
                <c:pt idx="1844">
                  <c:v>7.1638499092518584E-2</c:v>
                </c:pt>
                <c:pt idx="1845">
                  <c:v>7.190794262106924E-2</c:v>
                </c:pt>
                <c:pt idx="1846">
                  <c:v>7.2499386260681822E-2</c:v>
                </c:pt>
                <c:pt idx="1847">
                  <c:v>7.4796245148234825E-2</c:v>
                </c:pt>
                <c:pt idx="1848">
                  <c:v>7.5312739872960333E-2</c:v>
                </c:pt>
                <c:pt idx="1849">
                  <c:v>7.537595425392743E-2</c:v>
                </c:pt>
                <c:pt idx="1850">
                  <c:v>7.5179338687253225E-2</c:v>
                </c:pt>
                <c:pt idx="1851">
                  <c:v>7.3104349520281803E-2</c:v>
                </c:pt>
                <c:pt idx="1852">
                  <c:v>7.2475511737512113E-2</c:v>
                </c:pt>
                <c:pt idx="1853">
                  <c:v>7.3136231296962534E-2</c:v>
                </c:pt>
                <c:pt idx="1854">
                  <c:v>7.3036426293561454E-2</c:v>
                </c:pt>
                <c:pt idx="1855">
                  <c:v>7.2270563155394998E-2</c:v>
                </c:pt>
                <c:pt idx="1856">
                  <c:v>7.2936557199896918E-2</c:v>
                </c:pt>
                <c:pt idx="1857">
                  <c:v>7.3274378235876222E-2</c:v>
                </c:pt>
                <c:pt idx="1858">
                  <c:v>7.2892886241575333E-2</c:v>
                </c:pt>
                <c:pt idx="1859">
                  <c:v>7.4030296481443505E-2</c:v>
                </c:pt>
                <c:pt idx="1860">
                  <c:v>7.6746265517551412E-2</c:v>
                </c:pt>
                <c:pt idx="1861">
                  <c:v>7.8017703164183869E-2</c:v>
                </c:pt>
                <c:pt idx="1862">
                  <c:v>7.9817533782739591E-2</c:v>
                </c:pt>
                <c:pt idx="1863">
                  <c:v>7.99662886416799E-2</c:v>
                </c:pt>
                <c:pt idx="1864">
                  <c:v>7.838530656538438E-2</c:v>
                </c:pt>
                <c:pt idx="1865">
                  <c:v>7.8034593714863904E-2</c:v>
                </c:pt>
                <c:pt idx="1866">
                  <c:v>7.7295985180428572E-2</c:v>
                </c:pt>
                <c:pt idx="1867">
                  <c:v>7.6906116785887602E-2</c:v>
                </c:pt>
                <c:pt idx="1868">
                  <c:v>7.7775426012913304E-2</c:v>
                </c:pt>
                <c:pt idx="1869">
                  <c:v>7.7312752056656053E-2</c:v>
                </c:pt>
                <c:pt idx="1870">
                  <c:v>7.5844004134397514E-2</c:v>
                </c:pt>
                <c:pt idx="1871">
                  <c:v>7.4724464369117741E-2</c:v>
                </c:pt>
                <c:pt idx="1872">
                  <c:v>7.2170999581897419E-2</c:v>
                </c:pt>
                <c:pt idx="1873">
                  <c:v>7.1372591519969983E-2</c:v>
                </c:pt>
                <c:pt idx="1874">
                  <c:v>7.1811826867666434E-2</c:v>
                </c:pt>
                <c:pt idx="1875">
                  <c:v>7.2223395329051324E-2</c:v>
                </c:pt>
                <c:pt idx="1876">
                  <c:v>7.2802546094469039E-2</c:v>
                </c:pt>
                <c:pt idx="1877">
                  <c:v>7.5486463819744998E-2</c:v>
                </c:pt>
                <c:pt idx="1878">
                  <c:v>7.6772554145650193E-2</c:v>
                </c:pt>
                <c:pt idx="1879">
                  <c:v>7.8089940824414034E-2</c:v>
                </c:pt>
                <c:pt idx="1880">
                  <c:v>7.8400016094464592E-2</c:v>
                </c:pt>
                <c:pt idx="1881">
                  <c:v>7.8242699251292472E-2</c:v>
                </c:pt>
                <c:pt idx="1882">
                  <c:v>7.7824122152898134E-2</c:v>
                </c:pt>
                <c:pt idx="1883">
                  <c:v>7.614455312527886E-2</c:v>
                </c:pt>
                <c:pt idx="1884">
                  <c:v>7.5730472972172932E-2</c:v>
                </c:pt>
                <c:pt idx="1885">
                  <c:v>7.6271549824418791E-2</c:v>
                </c:pt>
                <c:pt idx="1886">
                  <c:v>7.5693620609135093E-2</c:v>
                </c:pt>
                <c:pt idx="1887">
                  <c:v>7.4314340673134513E-2</c:v>
                </c:pt>
                <c:pt idx="1888">
                  <c:v>7.404274341792591E-2</c:v>
                </c:pt>
                <c:pt idx="1889">
                  <c:v>7.3795764210065534E-2</c:v>
                </c:pt>
                <c:pt idx="1890">
                  <c:v>7.3457813157077084E-2</c:v>
                </c:pt>
                <c:pt idx="1891">
                  <c:v>7.4346926330373098E-2</c:v>
                </c:pt>
                <c:pt idx="1892">
                  <c:v>7.4515157306829199E-2</c:v>
                </c:pt>
                <c:pt idx="1893">
                  <c:v>7.3384743011766423E-2</c:v>
                </c:pt>
                <c:pt idx="1894">
                  <c:v>7.321598950420781E-2</c:v>
                </c:pt>
                <c:pt idx="1895">
                  <c:v>7.3766562531917615E-2</c:v>
                </c:pt>
                <c:pt idx="1896">
                  <c:v>7.404410827940569E-2</c:v>
                </c:pt>
                <c:pt idx="1897">
                  <c:v>7.5660930362238574E-2</c:v>
                </c:pt>
                <c:pt idx="1898">
                  <c:v>7.5293259799458584E-2</c:v>
                </c:pt>
                <c:pt idx="1899">
                  <c:v>7.4189707409004033E-2</c:v>
                </c:pt>
                <c:pt idx="1900">
                  <c:v>7.1568015338860536E-2</c:v>
                </c:pt>
                <c:pt idx="1901">
                  <c:v>6.9295464188586939E-2</c:v>
                </c:pt>
                <c:pt idx="1902">
                  <c:v>6.4935381297897513E-2</c:v>
                </c:pt>
                <c:pt idx="1903">
                  <c:v>6.3699026428315902E-2</c:v>
                </c:pt>
                <c:pt idx="1904">
                  <c:v>6.3631726336260422E-2</c:v>
                </c:pt>
                <c:pt idx="1905">
                  <c:v>6.4192850228060594E-2</c:v>
                </c:pt>
                <c:pt idx="1906">
                  <c:v>6.6859499622093824E-2</c:v>
                </c:pt>
                <c:pt idx="1907">
                  <c:v>6.7717827398329572E-2</c:v>
                </c:pt>
                <c:pt idx="1908">
                  <c:v>6.8416572927212857E-2</c:v>
                </c:pt>
                <c:pt idx="1909">
                  <c:v>6.893553259704216E-2</c:v>
                </c:pt>
                <c:pt idx="1910">
                  <c:v>6.911041108585253E-2</c:v>
                </c:pt>
                <c:pt idx="1911">
                  <c:v>6.8652358836555238E-2</c:v>
                </c:pt>
                <c:pt idx="1912">
                  <c:v>6.8166723557319578E-2</c:v>
                </c:pt>
                <c:pt idx="1913">
                  <c:v>6.7177293680699454E-2</c:v>
                </c:pt>
                <c:pt idx="1914">
                  <c:v>6.4890885183417513E-2</c:v>
                </c:pt>
                <c:pt idx="1915">
                  <c:v>6.3050607092750413E-2</c:v>
                </c:pt>
                <c:pt idx="1916">
                  <c:v>5.9642157373076717E-2</c:v>
                </c:pt>
                <c:pt idx="1917">
                  <c:v>5.9231583086609016E-2</c:v>
                </c:pt>
                <c:pt idx="1918">
                  <c:v>6.1330603355043284E-2</c:v>
                </c:pt>
                <c:pt idx="1919">
                  <c:v>6.2101717554019185E-2</c:v>
                </c:pt>
                <c:pt idx="1920">
                  <c:v>6.5677202131882509E-2</c:v>
                </c:pt>
                <c:pt idx="1921">
                  <c:v>6.6553635888407292E-2</c:v>
                </c:pt>
                <c:pt idx="1922">
                  <c:v>6.3293479527899182E-2</c:v>
                </c:pt>
                <c:pt idx="1923">
                  <c:v>6.2338465177147445E-2</c:v>
                </c:pt>
                <c:pt idx="1924">
                  <c:v>6.1742726773845132E-2</c:v>
                </c:pt>
                <c:pt idx="1925">
                  <c:v>6.1074531252687171E-2</c:v>
                </c:pt>
                <c:pt idx="1926">
                  <c:v>6.2778336373164961E-2</c:v>
                </c:pt>
                <c:pt idx="1927">
                  <c:v>6.4128495270381433E-2</c:v>
                </c:pt>
                <c:pt idx="1928">
                  <c:v>6.4266302123714994E-2</c:v>
                </c:pt>
                <c:pt idx="1929">
                  <c:v>6.3847431607517532E-2</c:v>
                </c:pt>
                <c:pt idx="1930">
                  <c:v>6.3282916943145237E-2</c:v>
                </c:pt>
                <c:pt idx="1931">
                  <c:v>6.1340709512892007E-2</c:v>
                </c:pt>
                <c:pt idx="1932">
                  <c:v>6.0963007681415826E-2</c:v>
                </c:pt>
                <c:pt idx="1933">
                  <c:v>6.0690121773314877E-2</c:v>
                </c:pt>
                <c:pt idx="1934">
                  <c:v>6.1583872326901101E-2</c:v>
                </c:pt>
                <c:pt idx="1935">
                  <c:v>6.5410446991586851E-2</c:v>
                </c:pt>
                <c:pt idx="1936">
                  <c:v>6.4764609932046829E-2</c:v>
                </c:pt>
                <c:pt idx="1937">
                  <c:v>6.2723681051251548E-2</c:v>
                </c:pt>
                <c:pt idx="1938">
                  <c:v>6.0671715821332892E-2</c:v>
                </c:pt>
                <c:pt idx="1939">
                  <c:v>5.3736222385859525E-2</c:v>
                </c:pt>
                <c:pt idx="1940">
                  <c:v>5.1905033329395174E-2</c:v>
                </c:pt>
                <c:pt idx="1941">
                  <c:v>5.4190774030666716E-2</c:v>
                </c:pt>
                <c:pt idx="1942">
                  <c:v>5.4016096529495829E-2</c:v>
                </c:pt>
                <c:pt idx="1943">
                  <c:v>5.4907892180639024E-2</c:v>
                </c:pt>
                <c:pt idx="1944">
                  <c:v>5.5042699750178926E-2</c:v>
                </c:pt>
                <c:pt idx="1945">
                  <c:v>5.2936952814354517E-2</c:v>
                </c:pt>
                <c:pt idx="1946">
                  <c:v>5.2554999019650113E-2</c:v>
                </c:pt>
                <c:pt idx="1947">
                  <c:v>5.3721084978429416E-2</c:v>
                </c:pt>
                <c:pt idx="1948">
                  <c:v>5.3683553847394587E-2</c:v>
                </c:pt>
                <c:pt idx="1949">
                  <c:v>5.4199029562392392E-2</c:v>
                </c:pt>
                <c:pt idx="1950">
                  <c:v>5.3593854827841805E-2</c:v>
                </c:pt>
                <c:pt idx="1951">
                  <c:v>5.0990272161687895E-2</c:v>
                </c:pt>
                <c:pt idx="1952">
                  <c:v>4.9872509796223922E-2</c:v>
                </c:pt>
                <c:pt idx="1953">
                  <c:v>4.9225222549353284E-2</c:v>
                </c:pt>
                <c:pt idx="1954">
                  <c:v>4.7571305937332171E-2</c:v>
                </c:pt>
                <c:pt idx="1955">
                  <c:v>4.6711104384044792E-2</c:v>
                </c:pt>
                <c:pt idx="1956">
                  <c:v>4.5729312043707802E-2</c:v>
                </c:pt>
                <c:pt idx="1957">
                  <c:v>4.5301681580202133E-2</c:v>
                </c:pt>
                <c:pt idx="1958">
                  <c:v>4.6658624121010114E-2</c:v>
                </c:pt>
                <c:pt idx="1959">
                  <c:v>4.7782540624679987E-2</c:v>
                </c:pt>
                <c:pt idx="1960">
                  <c:v>5.1062851072169797E-2</c:v>
                </c:pt>
                <c:pt idx="1961">
                  <c:v>5.1752851500449032E-2</c:v>
                </c:pt>
                <c:pt idx="1962">
                  <c:v>5.1308085810874704E-2</c:v>
                </c:pt>
                <c:pt idx="1963">
                  <c:v>5.0531015086200774E-2</c:v>
                </c:pt>
                <c:pt idx="1964">
                  <c:v>4.8542229737566334E-2</c:v>
                </c:pt>
                <c:pt idx="1965">
                  <c:v>4.6880286511104166E-2</c:v>
                </c:pt>
                <c:pt idx="1966">
                  <c:v>4.4453976106076099E-2</c:v>
                </c:pt>
                <c:pt idx="1967">
                  <c:v>4.3152093552937934E-2</c:v>
                </c:pt>
                <c:pt idx="1968">
                  <c:v>4.2306625443512672E-2</c:v>
                </c:pt>
                <c:pt idx="1969">
                  <c:v>4.154068417071511E-2</c:v>
                </c:pt>
                <c:pt idx="1970">
                  <c:v>4.0876624058958311E-2</c:v>
                </c:pt>
                <c:pt idx="1971">
                  <c:v>4.1945915227140043E-2</c:v>
                </c:pt>
                <c:pt idx="1972">
                  <c:v>4.4283726524171604E-2</c:v>
                </c:pt>
                <c:pt idx="1973">
                  <c:v>4.551793854364982E-2</c:v>
                </c:pt>
                <c:pt idx="1974">
                  <c:v>4.8015214248902809E-2</c:v>
                </c:pt>
                <c:pt idx="1975">
                  <c:v>4.8930771798714738E-2</c:v>
                </c:pt>
                <c:pt idx="1976">
                  <c:v>4.730308944349973E-2</c:v>
                </c:pt>
                <c:pt idx="1977">
                  <c:v>4.7922927941849595E-2</c:v>
                </c:pt>
                <c:pt idx="1978">
                  <c:v>4.9801393882209291E-2</c:v>
                </c:pt>
                <c:pt idx="1979">
                  <c:v>5.1209857250811175E-2</c:v>
                </c:pt>
                <c:pt idx="1980">
                  <c:v>5.5019571184715871E-2</c:v>
                </c:pt>
                <c:pt idx="1981">
                  <c:v>5.5478779506454447E-2</c:v>
                </c:pt>
                <c:pt idx="1982">
                  <c:v>5.2457903138561912E-2</c:v>
                </c:pt>
                <c:pt idx="1983">
                  <c:v>5.1282309118577452E-2</c:v>
                </c:pt>
                <c:pt idx="1984">
                  <c:v>4.7731998845812987E-2</c:v>
                </c:pt>
                <c:pt idx="1985">
                  <c:v>4.6888799423059097E-2</c:v>
                </c:pt>
                <c:pt idx="1986">
                  <c:v>4.7331256707047034E-2</c:v>
                </c:pt>
                <c:pt idx="1987">
                  <c:v>5.1371004932371914E-2</c:v>
                </c:pt>
                <c:pt idx="1988">
                  <c:v>5.5540230339499112E-2</c:v>
                </c:pt>
                <c:pt idx="1989">
                  <c:v>5.9803480308333101E-2</c:v>
                </c:pt>
                <c:pt idx="1990">
                  <c:v>6.4152285986097554E-2</c:v>
                </c:pt>
                <c:pt idx="1991">
                  <c:v>6.8035896877200422E-2</c:v>
                </c:pt>
                <c:pt idx="1992">
                  <c:v>6.8683073360952362E-2</c:v>
                </c:pt>
                <c:pt idx="1993">
                  <c:v>6.7172971581513821E-2</c:v>
                </c:pt>
                <c:pt idx="1994">
                  <c:v>6.2182472644684524E-2</c:v>
                </c:pt>
                <c:pt idx="1995">
                  <c:v>5.5059471510414112E-2</c:v>
                </c:pt>
                <c:pt idx="1996">
                  <c:v>5.2426541588393834E-2</c:v>
                </c:pt>
                <c:pt idx="1997">
                  <c:v>4.9785670605932912E-2</c:v>
                </c:pt>
                <c:pt idx="1998">
                  <c:v>4.8746533767597876E-2</c:v>
                </c:pt>
                <c:pt idx="1999">
                  <c:v>5.1616886197575436E-2</c:v>
                </c:pt>
                <c:pt idx="2000">
                  <c:v>5.1823747587966776E-2</c:v>
                </c:pt>
                <c:pt idx="2001">
                  <c:v>5.0446435029105528E-2</c:v>
                </c:pt>
                <c:pt idx="2002">
                  <c:v>5.1297138537470005E-2</c:v>
                </c:pt>
                <c:pt idx="2003">
                  <c:v>5.3177968414765277E-2</c:v>
                </c:pt>
                <c:pt idx="2004">
                  <c:v>5.4813904742670977E-2</c:v>
                </c:pt>
                <c:pt idx="2005">
                  <c:v>5.9175196785529946E-2</c:v>
                </c:pt>
                <c:pt idx="2006">
                  <c:v>5.8975565141160279E-2</c:v>
                </c:pt>
                <c:pt idx="2007">
                  <c:v>5.6851976668433467E-2</c:v>
                </c:pt>
                <c:pt idx="2008">
                  <c:v>5.4544999454222934E-2</c:v>
                </c:pt>
                <c:pt idx="2009">
                  <c:v>4.7597710521296792E-2</c:v>
                </c:pt>
                <c:pt idx="2010">
                  <c:v>4.4875100758818814E-2</c:v>
                </c:pt>
                <c:pt idx="2011">
                  <c:v>4.3478694272332433E-2</c:v>
                </c:pt>
                <c:pt idx="2012">
                  <c:v>4.2604055752936874E-2</c:v>
                </c:pt>
                <c:pt idx="2013">
                  <c:v>4.4168970519585932E-2</c:v>
                </c:pt>
                <c:pt idx="2014">
                  <c:v>4.554492781724212E-2</c:v>
                </c:pt>
                <c:pt idx="2015">
                  <c:v>4.7011206157169513E-2</c:v>
                </c:pt>
                <c:pt idx="2016">
                  <c:v>4.9158176193708714E-2</c:v>
                </c:pt>
                <c:pt idx="2017">
                  <c:v>5.2033305805507205E-2</c:v>
                </c:pt>
                <c:pt idx="2018">
                  <c:v>5.4655575650212576E-2</c:v>
                </c:pt>
                <c:pt idx="2019">
                  <c:v>5.9290652131911939E-2</c:v>
                </c:pt>
                <c:pt idx="2020">
                  <c:v>6.1029115483438465E-2</c:v>
                </c:pt>
                <c:pt idx="2021">
                  <c:v>6.2941333916378434E-2</c:v>
                </c:pt>
                <c:pt idx="2022">
                  <c:v>6.1492149038854395E-2</c:v>
                </c:pt>
                <c:pt idx="2023">
                  <c:v>5.6463638363970427E-2</c:v>
                </c:pt>
                <c:pt idx="2024">
                  <c:v>5.0332416774832883E-2</c:v>
                </c:pt>
                <c:pt idx="2025">
                  <c:v>3.7654132742517464E-2</c:v>
                </c:pt>
                <c:pt idx="2026">
                  <c:v>3.239904375073438E-2</c:v>
                </c:pt>
                <c:pt idx="2027">
                  <c:v>2.9107880576629833E-2</c:v>
                </c:pt>
                <c:pt idx="2028">
                  <c:v>2.8307669004568787E-2</c:v>
                </c:pt>
                <c:pt idx="2029">
                  <c:v>3.5489937408067523E-2</c:v>
                </c:pt>
                <c:pt idx="2030">
                  <c:v>3.7568254164338864E-2</c:v>
                </c:pt>
                <c:pt idx="2031">
                  <c:v>3.7624265415137102E-2</c:v>
                </c:pt>
                <c:pt idx="2032">
                  <c:v>3.8522205335101714E-2</c:v>
                </c:pt>
                <c:pt idx="2033">
                  <c:v>3.7699844780376052E-2</c:v>
                </c:pt>
                <c:pt idx="2034">
                  <c:v>3.6693647015303317E-2</c:v>
                </c:pt>
                <c:pt idx="2035">
                  <c:v>3.6523151730970031E-2</c:v>
                </c:pt>
                <c:pt idx="2036">
                  <c:v>3.6003735870361861E-2</c:v>
                </c:pt>
                <c:pt idx="2037">
                  <c:v>3.6725009514330602E-2</c:v>
                </c:pt>
                <c:pt idx="2038">
                  <c:v>4.6412099541967594E-2</c:v>
                </c:pt>
                <c:pt idx="2039">
                  <c:v>5.6657619498123507E-2</c:v>
                </c:pt>
                <c:pt idx="2040">
                  <c:v>6.2128202676377066E-2</c:v>
                </c:pt>
                <c:pt idx="2041">
                  <c:v>6.6429799506471515E-2</c:v>
                </c:pt>
                <c:pt idx="2042">
                  <c:v>6.3289047999336934E-2</c:v>
                </c:pt>
                <c:pt idx="2043">
                  <c:v>6.1076450314250415E-2</c:v>
                </c:pt>
                <c:pt idx="2044">
                  <c:v>5.7629184358724925E-2</c:v>
                </c:pt>
                <c:pt idx="2045">
                  <c:v>5.5157388365188416E-2</c:v>
                </c:pt>
                <c:pt idx="2046">
                  <c:v>5.6242347899474347E-2</c:v>
                </c:pt>
                <c:pt idx="2047">
                  <c:v>5.2380129729692422E-2</c:v>
                </c:pt>
                <c:pt idx="2048">
                  <c:v>5.5373664555003192E-2</c:v>
                </c:pt>
                <c:pt idx="2049">
                  <c:v>6.1767297637615071E-2</c:v>
                </c:pt>
                <c:pt idx="2050">
                  <c:v>6.3406170189289693E-2</c:v>
                </c:pt>
                <c:pt idx="2051">
                  <c:v>6.7086852695908999E-2</c:v>
                </c:pt>
                <c:pt idx="2052">
                  <c:v>7.1050351003366721E-2</c:v>
                </c:pt>
                <c:pt idx="2053">
                  <c:v>6.9643533784708903E-2</c:v>
                </c:pt>
                <c:pt idx="2054">
                  <c:v>6.7727331064330987E-2</c:v>
                </c:pt>
                <c:pt idx="2055">
                  <c:v>6.219428874988242E-2</c:v>
                </c:pt>
                <c:pt idx="2056">
                  <c:v>5.4648840408772666E-2</c:v>
                </c:pt>
                <c:pt idx="2057">
                  <c:v>4.9557074578880422E-2</c:v>
                </c:pt>
                <c:pt idx="2058">
                  <c:v>3.9636611353134406E-2</c:v>
                </c:pt>
                <c:pt idx="2059">
                  <c:v>3.3623081184066844E-2</c:v>
                </c:pt>
                <c:pt idx="2060">
                  <c:v>3.231351468195235E-2</c:v>
                </c:pt>
                <c:pt idx="2061">
                  <c:v>2.9820267099728435E-2</c:v>
                </c:pt>
                <c:pt idx="2062">
                  <c:v>3.4389323235094152E-2</c:v>
                </c:pt>
                <c:pt idx="2063">
                  <c:v>4.6089316349814467E-2</c:v>
                </c:pt>
                <c:pt idx="2064">
                  <c:v>5.2837554318559528E-2</c:v>
                </c:pt>
                <c:pt idx="2065">
                  <c:v>5.6546402438620177E-2</c:v>
                </c:pt>
                <c:pt idx="2066">
                  <c:v>5.7731057061064392E-2</c:v>
                </c:pt>
                <c:pt idx="2067">
                  <c:v>5.3281818298544746E-2</c:v>
                </c:pt>
                <c:pt idx="2068">
                  <c:v>4.8340031229692E-2</c:v>
                </c:pt>
                <c:pt idx="2069">
                  <c:v>4.2440533671575485E-2</c:v>
                </c:pt>
                <c:pt idx="2070">
                  <c:v>3.8954010212147332E-2</c:v>
                </c:pt>
                <c:pt idx="2071">
                  <c:v>3.9256236097100952E-2</c:v>
                </c:pt>
                <c:pt idx="2072">
                  <c:v>4.3659146404491665E-2</c:v>
                </c:pt>
                <c:pt idx="2073">
                  <c:v>4.8913861667802226E-2</c:v>
                </c:pt>
                <c:pt idx="2074">
                  <c:v>5.5359755210908163E-2</c:v>
                </c:pt>
                <c:pt idx="2075">
                  <c:v>6.3895773077873724E-2</c:v>
                </c:pt>
                <c:pt idx="2076">
                  <c:v>6.5382499060046353E-2</c:v>
                </c:pt>
                <c:pt idx="2077">
                  <c:v>6.8544232807140934E-2</c:v>
                </c:pt>
                <c:pt idx="2078">
                  <c:v>7.3679538229142916E-2</c:v>
                </c:pt>
                <c:pt idx="2079">
                  <c:v>7.0814167354816465E-2</c:v>
                </c:pt>
                <c:pt idx="2080">
                  <c:v>5.951624214920951E-2</c:v>
                </c:pt>
                <c:pt idx="2081">
                  <c:v>5.3630334229434133E-2</c:v>
                </c:pt>
                <c:pt idx="2082">
                  <c:v>4.1925503509990615E-2</c:v>
                </c:pt>
                <c:pt idx="2083">
                  <c:v>3.6085205148609481E-2</c:v>
                </c:pt>
                <c:pt idx="2084">
                  <c:v>3.6673547054131464E-2</c:v>
                </c:pt>
                <c:pt idx="2085">
                  <c:v>3.7586128809976027E-2</c:v>
                </c:pt>
                <c:pt idx="2086">
                  <c:v>4.0533137170040923E-2</c:v>
                </c:pt>
                <c:pt idx="2087">
                  <c:v>4.4183866866723924E-2</c:v>
                </c:pt>
                <c:pt idx="2088">
                  <c:v>4.7615386643336907E-2</c:v>
                </c:pt>
                <c:pt idx="2089">
                  <c:v>5.1588938687808186E-2</c:v>
                </c:pt>
                <c:pt idx="2090">
                  <c:v>5.7007476513445406E-2</c:v>
                </c:pt>
                <c:pt idx="2091">
                  <c:v>6.5641302249352287E-2</c:v>
                </c:pt>
                <c:pt idx="2092">
                  <c:v>7.8502409057811112E-2</c:v>
                </c:pt>
                <c:pt idx="2093">
                  <c:v>8.8961542417308526E-2</c:v>
                </c:pt>
                <c:pt idx="2094">
                  <c:v>0.10541432208416371</c:v>
                </c:pt>
                <c:pt idx="2095">
                  <c:v>0.10296663336261255</c:v>
                </c:pt>
                <c:pt idx="2096">
                  <c:v>8.9363082718976708E-2</c:v>
                </c:pt>
                <c:pt idx="2097">
                  <c:v>8.0774211276271643E-2</c:v>
                </c:pt>
                <c:pt idx="2098">
                  <c:v>5.8233219394486432E-2</c:v>
                </c:pt>
                <c:pt idx="2099">
                  <c:v>4.6167429965163834E-2</c:v>
                </c:pt>
                <c:pt idx="2100">
                  <c:v>4.1208646208266662E-2</c:v>
                </c:pt>
                <c:pt idx="2101">
                  <c:v>3.7563878532466628E-2</c:v>
                </c:pt>
                <c:pt idx="2102">
                  <c:v>3.7326208074398411E-2</c:v>
                </c:pt>
                <c:pt idx="2103">
                  <c:v>3.8461206004088686E-2</c:v>
                </c:pt>
                <c:pt idx="2104">
                  <c:v>4.5300470633343408E-2</c:v>
                </c:pt>
                <c:pt idx="2105">
                  <c:v>4.5182130946523257E-2</c:v>
                </c:pt>
                <c:pt idx="2106">
                  <c:v>3.9177762066827798E-2</c:v>
                </c:pt>
                <c:pt idx="2107">
                  <c:v>3.4780157316965016E-2</c:v>
                </c:pt>
                <c:pt idx="2108">
                  <c:v>3.3298074289890622E-2</c:v>
                </c:pt>
                <c:pt idx="2109">
                  <c:v>3.2919460153127682E-2</c:v>
                </c:pt>
                <c:pt idx="2110">
                  <c:v>3.4249995138374068E-2</c:v>
                </c:pt>
                <c:pt idx="2111">
                  <c:v>3.739044577810087E-2</c:v>
                </c:pt>
                <c:pt idx="2112">
                  <c:v>3.9287574234967391E-2</c:v>
                </c:pt>
                <c:pt idx="2113">
                  <c:v>4.0307018518497183E-2</c:v>
                </c:pt>
                <c:pt idx="2114">
                  <c:v>4.0577575172414455E-2</c:v>
                </c:pt>
                <c:pt idx="2115">
                  <c:v>5.2989721761684726E-2</c:v>
                </c:pt>
                <c:pt idx="2116">
                  <c:v>5.7111203943214867E-2</c:v>
                </c:pt>
                <c:pt idx="2117">
                  <c:v>6.7894794126972066E-2</c:v>
                </c:pt>
                <c:pt idx="2118">
                  <c:v>8.5640253291002263E-2</c:v>
                </c:pt>
                <c:pt idx="2119">
                  <c:v>8.0014160759144248E-2</c:v>
                </c:pt>
                <c:pt idx="2120">
                  <c:v>8.6885407829755484E-2</c:v>
                </c:pt>
                <c:pt idx="2121">
                  <c:v>8.6016857585400744E-2</c:v>
                </c:pt>
                <c:pt idx="2122">
                  <c:v>7.4938004591354454E-2</c:v>
                </c:pt>
                <c:pt idx="2123">
                  <c:v>7.6058861135710434E-2</c:v>
                </c:pt>
                <c:pt idx="2124">
                  <c:v>6.5067810070547932E-2</c:v>
                </c:pt>
                <c:pt idx="2125">
                  <c:v>4.4601121115224004E-2</c:v>
                </c:pt>
                <c:pt idx="2126">
                  <c:v>2.8046265700552672E-2</c:v>
                </c:pt>
                <c:pt idx="2127">
                  <c:v>2.5208935829354233E-2</c:v>
                </c:pt>
                <c:pt idx="2128">
                  <c:v>9.1861430662053267E-3</c:v>
                </c:pt>
                <c:pt idx="2129">
                  <c:v>6.7905598408694425E-3</c:v>
                </c:pt>
                <c:pt idx="2130">
                  <c:v>2.284732461074104E-2</c:v>
                </c:pt>
                <c:pt idx="2131">
                  <c:v>9.7424846719432155E-3</c:v>
                </c:pt>
                <c:pt idx="2132">
                  <c:v>1.2132792190800499E-2</c:v>
                </c:pt>
                <c:pt idx="2133">
                  <c:v>2.6887664186982251E-2</c:v>
                </c:pt>
                <c:pt idx="2134">
                  <c:v>2.7678158423756972E-2</c:v>
                </c:pt>
                <c:pt idx="2135">
                  <c:v>3.6531495770610468E-2</c:v>
                </c:pt>
                <c:pt idx="2136">
                  <c:v>4.9867661093277477E-2</c:v>
                </c:pt>
                <c:pt idx="2137">
                  <c:v>5.6882668764491919E-2</c:v>
                </c:pt>
                <c:pt idx="2138">
                  <c:v>6.6677360501817856E-2</c:v>
                </c:pt>
                <c:pt idx="2139">
                  <c:v>6.6932064284078094E-2</c:v>
                </c:pt>
                <c:pt idx="2140">
                  <c:v>5.9760169066959294E-2</c:v>
                </c:pt>
                <c:pt idx="2141">
                  <c:v>5.6634685884432184E-2</c:v>
                </c:pt>
                <c:pt idx="2142">
                  <c:v>5.3244361153663107E-2</c:v>
                </c:pt>
                <c:pt idx="2143">
                  <c:v>7.1365990372007734E-2</c:v>
                </c:pt>
                <c:pt idx="2144">
                  <c:v>8.530816942650446E-2</c:v>
                </c:pt>
                <c:pt idx="2145">
                  <c:v>9.8982057952062746E-2</c:v>
                </c:pt>
                <c:pt idx="2146">
                  <c:v>0.10280020573979791</c:v>
                </c:pt>
                <c:pt idx="2147">
                  <c:v>8.8669705901028267E-2</c:v>
                </c:pt>
                <c:pt idx="2148">
                  <c:v>8.0986499177961566E-2</c:v>
                </c:pt>
                <c:pt idx="2149">
                  <c:v>5.759327631934557E-2</c:v>
                </c:pt>
                <c:pt idx="2150">
                  <c:v>3.9665549344912711E-2</c:v>
                </c:pt>
              </c:numCache>
            </c:numRef>
          </c:yVal>
          <c:smooth val="1"/>
        </c:ser>
        <c:ser>
          <c:idx val="3"/>
          <c:order val="3"/>
          <c:tx>
            <c:v>Weathered Transmittance</c:v>
          </c:tx>
          <c:marker>
            <c:symbol val="none"/>
          </c:marker>
          <c:xVal>
            <c:numRef>
              <c:f>Insert_Data!$AD$3:$AD$2153</c:f>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f>Insert_Data!$AC$3:$AC$2153</c:f>
              <c:numCache>
                <c:formatCode>0.00E+00</c:formatCode>
                <c:ptCount val="2151"/>
                <c:pt idx="0">
                  <c:v>0.85569441909139599</c:v>
                </c:pt>
                <c:pt idx="1">
                  <c:v>0.7311985925916149</c:v>
                </c:pt>
                <c:pt idx="2">
                  <c:v>0.74636091750962874</c:v>
                </c:pt>
                <c:pt idx="3">
                  <c:v>0.76575757783085863</c:v>
                </c:pt>
                <c:pt idx="4">
                  <c:v>0.77860660141437477</c:v>
                </c:pt>
                <c:pt idx="5">
                  <c:v>0.79204517378034367</c:v>
                </c:pt>
                <c:pt idx="6">
                  <c:v>0.78574259346817454</c:v>
                </c:pt>
                <c:pt idx="7">
                  <c:v>0.78109969268743296</c:v>
                </c:pt>
                <c:pt idx="8">
                  <c:v>0.80018391029027569</c:v>
                </c:pt>
                <c:pt idx="9">
                  <c:v>0.80159918543752007</c:v>
                </c:pt>
                <c:pt idx="10">
                  <c:v>0.79436862834809863</c:v>
                </c:pt>
                <c:pt idx="11">
                  <c:v>0.79537813039420002</c:v>
                </c:pt>
                <c:pt idx="12">
                  <c:v>0.82226956008120256</c:v>
                </c:pt>
                <c:pt idx="13">
                  <c:v>0.83957836941132957</c:v>
                </c:pt>
                <c:pt idx="14">
                  <c:v>0.81983203210559796</c:v>
                </c:pt>
                <c:pt idx="15">
                  <c:v>0.79887851055065262</c:v>
                </c:pt>
                <c:pt idx="16">
                  <c:v>0.7757031681343296</c:v>
                </c:pt>
                <c:pt idx="17">
                  <c:v>0.75350761269794864</c:v>
                </c:pt>
                <c:pt idx="18">
                  <c:v>0.74179059169822825</c:v>
                </c:pt>
                <c:pt idx="19">
                  <c:v>0.74889308456273862</c:v>
                </c:pt>
                <c:pt idx="20">
                  <c:v>0.77121569736856166</c:v>
                </c:pt>
                <c:pt idx="21">
                  <c:v>0.76878778539871162</c:v>
                </c:pt>
                <c:pt idx="22">
                  <c:v>0.77035764639015525</c:v>
                </c:pt>
                <c:pt idx="23">
                  <c:v>0.78797382286903661</c:v>
                </c:pt>
                <c:pt idx="24">
                  <c:v>0.80535641117697343</c:v>
                </c:pt>
                <c:pt idx="25">
                  <c:v>0.79779604291173545</c:v>
                </c:pt>
                <c:pt idx="26">
                  <c:v>0.76992195508668893</c:v>
                </c:pt>
                <c:pt idx="27">
                  <c:v>0.77657743264674173</c:v>
                </c:pt>
                <c:pt idx="28">
                  <c:v>0.7754032830239127</c:v>
                </c:pt>
                <c:pt idx="29">
                  <c:v>0.76538713980009609</c:v>
                </c:pt>
                <c:pt idx="30">
                  <c:v>0.79220579417287862</c:v>
                </c:pt>
                <c:pt idx="31">
                  <c:v>0.80659396135201356</c:v>
                </c:pt>
                <c:pt idx="32">
                  <c:v>0.79518126908205256</c:v>
                </c:pt>
                <c:pt idx="33">
                  <c:v>0.76726792678918365</c:v>
                </c:pt>
                <c:pt idx="34">
                  <c:v>0.76902161485363185</c:v>
                </c:pt>
                <c:pt idx="35">
                  <c:v>0.79303405414086503</c:v>
                </c:pt>
                <c:pt idx="36">
                  <c:v>0.79794908677348708</c:v>
                </c:pt>
                <c:pt idx="37">
                  <c:v>0.77365171510585096</c:v>
                </c:pt>
                <c:pt idx="38">
                  <c:v>0.75512839265723264</c:v>
                </c:pt>
                <c:pt idx="39">
                  <c:v>0.79726718278609743</c:v>
                </c:pt>
                <c:pt idx="40">
                  <c:v>0.79484789665216826</c:v>
                </c:pt>
                <c:pt idx="41">
                  <c:v>0.77206638012179107</c:v>
                </c:pt>
                <c:pt idx="42">
                  <c:v>0.78882703464772363</c:v>
                </c:pt>
                <c:pt idx="43">
                  <c:v>0.78649822088194232</c:v>
                </c:pt>
                <c:pt idx="44">
                  <c:v>0.78006663068620008</c:v>
                </c:pt>
                <c:pt idx="45">
                  <c:v>0.7935106910639721</c:v>
                </c:pt>
                <c:pt idx="46">
                  <c:v>0.78352006332013213</c:v>
                </c:pt>
                <c:pt idx="47">
                  <c:v>0.774080348202281</c:v>
                </c:pt>
                <c:pt idx="48">
                  <c:v>0.78874270194547014</c:v>
                </c:pt>
                <c:pt idx="49">
                  <c:v>0.79131023620769869</c:v>
                </c:pt>
                <c:pt idx="50">
                  <c:v>0.78526212200419987</c:v>
                </c:pt>
                <c:pt idx="51">
                  <c:v>0.77923424942253361</c:v>
                </c:pt>
                <c:pt idx="52">
                  <c:v>0.78643841880174137</c:v>
                </c:pt>
                <c:pt idx="53">
                  <c:v>0.7928318786607651</c:v>
                </c:pt>
                <c:pt idx="54">
                  <c:v>0.79090597480736857</c:v>
                </c:pt>
                <c:pt idx="55">
                  <c:v>0.79285724413330461</c:v>
                </c:pt>
                <c:pt idx="56">
                  <c:v>0.79743259932604615</c:v>
                </c:pt>
                <c:pt idx="57">
                  <c:v>0.80218226834790896</c:v>
                </c:pt>
                <c:pt idx="58">
                  <c:v>0.80235321570798257</c:v>
                </c:pt>
                <c:pt idx="59">
                  <c:v>0.79933563630556304</c:v>
                </c:pt>
                <c:pt idx="60">
                  <c:v>0.79478423114168595</c:v>
                </c:pt>
                <c:pt idx="61">
                  <c:v>0.79092508071175449</c:v>
                </c:pt>
                <c:pt idx="62">
                  <c:v>0.78877693542067162</c:v>
                </c:pt>
                <c:pt idx="63">
                  <c:v>0.7887988608754567</c:v>
                </c:pt>
                <c:pt idx="64">
                  <c:v>0.79132778490305256</c:v>
                </c:pt>
                <c:pt idx="65">
                  <c:v>0.7931988936133143</c:v>
                </c:pt>
                <c:pt idx="66">
                  <c:v>0.79431873046277413</c:v>
                </c:pt>
                <c:pt idx="67">
                  <c:v>0.79649577362744672</c:v>
                </c:pt>
                <c:pt idx="68">
                  <c:v>0.80041359990186756</c:v>
                </c:pt>
                <c:pt idx="69">
                  <c:v>0.80469361556030583</c:v>
                </c:pt>
                <c:pt idx="70">
                  <c:v>0.80687132566933162</c:v>
                </c:pt>
                <c:pt idx="71">
                  <c:v>0.80306742659676889</c:v>
                </c:pt>
                <c:pt idx="72">
                  <c:v>0.79832437134181455</c:v>
                </c:pt>
                <c:pt idx="73">
                  <c:v>0.79957677179484254</c:v>
                </c:pt>
                <c:pt idx="74">
                  <c:v>0.79671782761706678</c:v>
                </c:pt>
                <c:pt idx="75">
                  <c:v>0.79568983695313011</c:v>
                </c:pt>
                <c:pt idx="76">
                  <c:v>0.80295422668959504</c:v>
                </c:pt>
                <c:pt idx="77">
                  <c:v>0.80395975484265358</c:v>
                </c:pt>
                <c:pt idx="78">
                  <c:v>0.80166785445599364</c:v>
                </c:pt>
                <c:pt idx="79">
                  <c:v>0.80021175206532502</c:v>
                </c:pt>
                <c:pt idx="80">
                  <c:v>0.79629615108816587</c:v>
                </c:pt>
                <c:pt idx="81">
                  <c:v>0.79565164171977365</c:v>
                </c:pt>
                <c:pt idx="82">
                  <c:v>0.80040806794320896</c:v>
                </c:pt>
                <c:pt idx="83">
                  <c:v>0.80036514103781886</c:v>
                </c:pt>
                <c:pt idx="84">
                  <c:v>0.79912904063043166</c:v>
                </c:pt>
                <c:pt idx="85">
                  <c:v>0.79884910018428112</c:v>
                </c:pt>
                <c:pt idx="86">
                  <c:v>0.79794065733385966</c:v>
                </c:pt>
                <c:pt idx="87">
                  <c:v>0.7965609663250075</c:v>
                </c:pt>
                <c:pt idx="88">
                  <c:v>0.79574358024804281</c:v>
                </c:pt>
                <c:pt idx="89">
                  <c:v>0.79883087433164424</c:v>
                </c:pt>
                <c:pt idx="90">
                  <c:v>0.79985724052679374</c:v>
                </c:pt>
                <c:pt idx="91">
                  <c:v>0.79867634386836339</c:v>
                </c:pt>
                <c:pt idx="92">
                  <c:v>0.80114528929801065</c:v>
                </c:pt>
                <c:pt idx="93">
                  <c:v>0.8004641724515017</c:v>
                </c:pt>
                <c:pt idx="94">
                  <c:v>0.7976962969523107</c:v>
                </c:pt>
                <c:pt idx="95">
                  <c:v>0.79864395861164861</c:v>
                </c:pt>
                <c:pt idx="96">
                  <c:v>0.80053054038817084</c:v>
                </c:pt>
                <c:pt idx="97">
                  <c:v>0.80150672846060611</c:v>
                </c:pt>
                <c:pt idx="98">
                  <c:v>0.79983431652320924</c:v>
                </c:pt>
                <c:pt idx="99">
                  <c:v>0.79831135322950864</c:v>
                </c:pt>
                <c:pt idx="100">
                  <c:v>0.79705163272364365</c:v>
                </c:pt>
                <c:pt idx="101">
                  <c:v>0.79593145574391655</c:v>
                </c:pt>
                <c:pt idx="102">
                  <c:v>0.80081271891167116</c:v>
                </c:pt>
                <c:pt idx="103">
                  <c:v>0.80398137108724221</c:v>
                </c:pt>
                <c:pt idx="104">
                  <c:v>0.79915203717384875</c:v>
                </c:pt>
                <c:pt idx="105">
                  <c:v>0.80199511496832065</c:v>
                </c:pt>
                <c:pt idx="106">
                  <c:v>0.8048060014617312</c:v>
                </c:pt>
                <c:pt idx="107">
                  <c:v>0.80151943893706157</c:v>
                </c:pt>
                <c:pt idx="108">
                  <c:v>0.79916640913307868</c:v>
                </c:pt>
                <c:pt idx="109">
                  <c:v>0.79872984140154202</c:v>
                </c:pt>
                <c:pt idx="110">
                  <c:v>0.80001568847606952</c:v>
                </c:pt>
                <c:pt idx="111">
                  <c:v>0.80080579246758821</c:v>
                </c:pt>
                <c:pt idx="112">
                  <c:v>0.80220054479424363</c:v>
                </c:pt>
                <c:pt idx="113">
                  <c:v>0.80376489475364488</c:v>
                </c:pt>
                <c:pt idx="114">
                  <c:v>0.80243951889364051</c:v>
                </c:pt>
                <c:pt idx="115">
                  <c:v>0.80056750458905157</c:v>
                </c:pt>
                <c:pt idx="116">
                  <c:v>0.79950979025663249</c:v>
                </c:pt>
                <c:pt idx="117">
                  <c:v>0.8003541244175485</c:v>
                </c:pt>
                <c:pt idx="118">
                  <c:v>0.80278882744280666</c:v>
                </c:pt>
                <c:pt idx="119">
                  <c:v>0.80438326900700696</c:v>
                </c:pt>
                <c:pt idx="120">
                  <c:v>0.8011935596147417</c:v>
                </c:pt>
                <c:pt idx="121">
                  <c:v>0.80164518949969465</c:v>
                </c:pt>
                <c:pt idx="122">
                  <c:v>0.80342816510967796</c:v>
                </c:pt>
                <c:pt idx="123">
                  <c:v>0.80119031853298461</c:v>
                </c:pt>
                <c:pt idx="124">
                  <c:v>0.80202965741372911</c:v>
                </c:pt>
                <c:pt idx="125">
                  <c:v>0.80370430747990063</c:v>
                </c:pt>
                <c:pt idx="126">
                  <c:v>0.80291752227803115</c:v>
                </c:pt>
                <c:pt idx="127">
                  <c:v>0.80258889561629176</c:v>
                </c:pt>
                <c:pt idx="128">
                  <c:v>0.80312895837133902</c:v>
                </c:pt>
                <c:pt idx="129">
                  <c:v>0.80420924469309296</c:v>
                </c:pt>
                <c:pt idx="130">
                  <c:v>0.80402708670206047</c:v>
                </c:pt>
                <c:pt idx="131">
                  <c:v>0.80242164891724921</c:v>
                </c:pt>
                <c:pt idx="132">
                  <c:v>0.80038802975040457</c:v>
                </c:pt>
                <c:pt idx="133">
                  <c:v>0.80180107963255964</c:v>
                </c:pt>
                <c:pt idx="134">
                  <c:v>0.80313607370197426</c:v>
                </c:pt>
                <c:pt idx="135">
                  <c:v>0.80310018614079215</c:v>
                </c:pt>
                <c:pt idx="136">
                  <c:v>0.80320182594694856</c:v>
                </c:pt>
                <c:pt idx="137">
                  <c:v>0.80361129275191268</c:v>
                </c:pt>
                <c:pt idx="138">
                  <c:v>0.80407981966013875</c:v>
                </c:pt>
                <c:pt idx="139">
                  <c:v>0.80376135603640364</c:v>
                </c:pt>
                <c:pt idx="140">
                  <c:v>0.80443552953110953</c:v>
                </c:pt>
                <c:pt idx="141">
                  <c:v>0.80548543196822808</c:v>
                </c:pt>
                <c:pt idx="142">
                  <c:v>0.80510632485345457</c:v>
                </c:pt>
                <c:pt idx="143">
                  <c:v>0.80409347655521979</c:v>
                </c:pt>
                <c:pt idx="144">
                  <c:v>0.80335955276365967</c:v>
                </c:pt>
                <c:pt idx="145">
                  <c:v>0.8037623738169043</c:v>
                </c:pt>
                <c:pt idx="146">
                  <c:v>0.80468526492443304</c:v>
                </c:pt>
                <c:pt idx="147">
                  <c:v>0.80491159227360065</c:v>
                </c:pt>
                <c:pt idx="148">
                  <c:v>0.80395576316190931</c:v>
                </c:pt>
                <c:pt idx="149">
                  <c:v>0.80560998802022821</c:v>
                </c:pt>
                <c:pt idx="150">
                  <c:v>0.80695036958680777</c:v>
                </c:pt>
                <c:pt idx="151">
                  <c:v>0.80607781363644648</c:v>
                </c:pt>
                <c:pt idx="152">
                  <c:v>0.80515181066593389</c:v>
                </c:pt>
                <c:pt idx="153">
                  <c:v>0.80495481071816666</c:v>
                </c:pt>
                <c:pt idx="154">
                  <c:v>0.80553767849383284</c:v>
                </c:pt>
                <c:pt idx="155">
                  <c:v>0.80585821546522662</c:v>
                </c:pt>
                <c:pt idx="156">
                  <c:v>0.80554146558859674</c:v>
                </c:pt>
                <c:pt idx="157">
                  <c:v>0.8051096144441322</c:v>
                </c:pt>
                <c:pt idx="158">
                  <c:v>0.80638904034295644</c:v>
                </c:pt>
                <c:pt idx="159">
                  <c:v>0.80629108875334543</c:v>
                </c:pt>
                <c:pt idx="160">
                  <c:v>0.80535649072961657</c:v>
                </c:pt>
                <c:pt idx="161">
                  <c:v>0.80605073920207371</c:v>
                </c:pt>
                <c:pt idx="162">
                  <c:v>0.80621386836151432</c:v>
                </c:pt>
                <c:pt idx="163">
                  <c:v>0.80617313614119679</c:v>
                </c:pt>
                <c:pt idx="164">
                  <c:v>0.80683188442634224</c:v>
                </c:pt>
                <c:pt idx="165">
                  <c:v>0.80714283406317888</c:v>
                </c:pt>
                <c:pt idx="166">
                  <c:v>0.80687568122190001</c:v>
                </c:pt>
                <c:pt idx="167">
                  <c:v>0.80622599921102645</c:v>
                </c:pt>
                <c:pt idx="168">
                  <c:v>0.80674897460632444</c:v>
                </c:pt>
                <c:pt idx="169">
                  <c:v>0.80752856360551561</c:v>
                </c:pt>
                <c:pt idx="170">
                  <c:v>0.80784978407674768</c:v>
                </c:pt>
                <c:pt idx="171">
                  <c:v>0.80805924374076832</c:v>
                </c:pt>
                <c:pt idx="172">
                  <c:v>0.80841766463525178</c:v>
                </c:pt>
                <c:pt idx="173">
                  <c:v>0.80877900856625973</c:v>
                </c:pt>
                <c:pt idx="174">
                  <c:v>0.80817493644820004</c:v>
                </c:pt>
                <c:pt idx="175">
                  <c:v>0.80775829047565562</c:v>
                </c:pt>
                <c:pt idx="176">
                  <c:v>0.80783592398902893</c:v>
                </c:pt>
                <c:pt idx="177">
                  <c:v>0.80810200006013699</c:v>
                </c:pt>
                <c:pt idx="178">
                  <c:v>0.8084140233338577</c:v>
                </c:pt>
                <c:pt idx="179">
                  <c:v>0.80867270368052602</c:v>
                </c:pt>
                <c:pt idx="180">
                  <c:v>0.80880793362991465</c:v>
                </c:pt>
                <c:pt idx="181">
                  <c:v>0.80866641808374584</c:v>
                </c:pt>
                <c:pt idx="182">
                  <c:v>0.80845062873513551</c:v>
                </c:pt>
                <c:pt idx="183">
                  <c:v>0.80841171383081945</c:v>
                </c:pt>
                <c:pt idx="184">
                  <c:v>0.80823205842141421</c:v>
                </c:pt>
                <c:pt idx="185">
                  <c:v>0.80842365053655174</c:v>
                </c:pt>
                <c:pt idx="186">
                  <c:v>0.80922981770013913</c:v>
                </c:pt>
                <c:pt idx="187">
                  <c:v>0.80943983145314635</c:v>
                </c:pt>
                <c:pt idx="188">
                  <c:v>0.80976209135044297</c:v>
                </c:pt>
                <c:pt idx="189">
                  <c:v>0.81036410847017681</c:v>
                </c:pt>
                <c:pt idx="190">
                  <c:v>0.80988359810518962</c:v>
                </c:pt>
                <c:pt idx="191">
                  <c:v>0.80986979257862091</c:v>
                </c:pt>
                <c:pt idx="192">
                  <c:v>0.81053166017043821</c:v>
                </c:pt>
                <c:pt idx="193">
                  <c:v>0.81051609200202357</c:v>
                </c:pt>
                <c:pt idx="194">
                  <c:v>0.81034856329641169</c:v>
                </c:pt>
                <c:pt idx="195">
                  <c:v>0.81021834987954544</c:v>
                </c:pt>
                <c:pt idx="196">
                  <c:v>0.81022562195346914</c:v>
                </c:pt>
                <c:pt idx="197">
                  <c:v>0.8105259636949097</c:v>
                </c:pt>
                <c:pt idx="198">
                  <c:v>0.8108149248215839</c:v>
                </c:pt>
                <c:pt idx="199">
                  <c:v>0.81068270889633909</c:v>
                </c:pt>
                <c:pt idx="200">
                  <c:v>0.81039280138804581</c:v>
                </c:pt>
                <c:pt idx="201">
                  <c:v>0.81058792104142607</c:v>
                </c:pt>
                <c:pt idx="202">
                  <c:v>0.81148926029087565</c:v>
                </c:pt>
                <c:pt idx="203">
                  <c:v>0.8109656084188972</c:v>
                </c:pt>
                <c:pt idx="204">
                  <c:v>0.8105294917936029</c:v>
                </c:pt>
                <c:pt idx="205">
                  <c:v>0.81106071245801681</c:v>
                </c:pt>
                <c:pt idx="206">
                  <c:v>0.81135563208326655</c:v>
                </c:pt>
                <c:pt idx="207">
                  <c:v>0.81126355109347903</c:v>
                </c:pt>
                <c:pt idx="208">
                  <c:v>0.81097775307960052</c:v>
                </c:pt>
                <c:pt idx="209">
                  <c:v>0.81128395206736559</c:v>
                </c:pt>
                <c:pt idx="210">
                  <c:v>0.81174964985830844</c:v>
                </c:pt>
                <c:pt idx="211">
                  <c:v>0.81200070971129057</c:v>
                </c:pt>
                <c:pt idx="212">
                  <c:v>0.81156076840641656</c:v>
                </c:pt>
                <c:pt idx="213">
                  <c:v>0.81184518744935363</c:v>
                </c:pt>
                <c:pt idx="214">
                  <c:v>0.81226990657253084</c:v>
                </c:pt>
                <c:pt idx="215">
                  <c:v>0.8116513950564217</c:v>
                </c:pt>
                <c:pt idx="216">
                  <c:v>0.81175936576731489</c:v>
                </c:pt>
                <c:pt idx="217">
                  <c:v>0.81214802832115562</c:v>
                </c:pt>
                <c:pt idx="218">
                  <c:v>0.81211549377033188</c:v>
                </c:pt>
                <c:pt idx="219">
                  <c:v>0.81199072599781341</c:v>
                </c:pt>
                <c:pt idx="220">
                  <c:v>0.81225967286971112</c:v>
                </c:pt>
                <c:pt idx="221">
                  <c:v>0.81288878574148649</c:v>
                </c:pt>
                <c:pt idx="222">
                  <c:v>0.81235527556440279</c:v>
                </c:pt>
                <c:pt idx="223">
                  <c:v>0.81210798794485439</c:v>
                </c:pt>
                <c:pt idx="224">
                  <c:v>0.81254531628199633</c:v>
                </c:pt>
                <c:pt idx="225">
                  <c:v>0.81283992926023929</c:v>
                </c:pt>
                <c:pt idx="226">
                  <c:v>0.81285455552456864</c:v>
                </c:pt>
                <c:pt idx="227">
                  <c:v>0.81280261135221021</c:v>
                </c:pt>
                <c:pt idx="228">
                  <c:v>0.81316285735927663</c:v>
                </c:pt>
                <c:pt idx="229">
                  <c:v>0.81323609921728157</c:v>
                </c:pt>
                <c:pt idx="230">
                  <c:v>0.81313489006878326</c:v>
                </c:pt>
                <c:pt idx="231">
                  <c:v>0.81316838494602295</c:v>
                </c:pt>
                <c:pt idx="232">
                  <c:v>0.81326791303343215</c:v>
                </c:pt>
                <c:pt idx="233">
                  <c:v>0.81336441638075363</c:v>
                </c:pt>
                <c:pt idx="234">
                  <c:v>0.81341455033292187</c:v>
                </c:pt>
                <c:pt idx="235">
                  <c:v>0.8134747082639</c:v>
                </c:pt>
                <c:pt idx="236">
                  <c:v>0.8135285382962727</c:v>
                </c:pt>
                <c:pt idx="237">
                  <c:v>0.81357556967217404</c:v>
                </c:pt>
                <c:pt idx="238">
                  <c:v>0.81366415986494056</c:v>
                </c:pt>
                <c:pt idx="239">
                  <c:v>0.81364342357434682</c:v>
                </c:pt>
                <c:pt idx="240">
                  <c:v>0.81356200446504556</c:v>
                </c:pt>
                <c:pt idx="241">
                  <c:v>0.81364626530356265</c:v>
                </c:pt>
                <c:pt idx="242">
                  <c:v>0.81390152161660168</c:v>
                </c:pt>
                <c:pt idx="243">
                  <c:v>0.81414117367295669</c:v>
                </c:pt>
                <c:pt idx="244">
                  <c:v>0.81411142983363616</c:v>
                </c:pt>
                <c:pt idx="245">
                  <c:v>0.81422310111145357</c:v>
                </c:pt>
                <c:pt idx="246">
                  <c:v>0.81439867359942808</c:v>
                </c:pt>
                <c:pt idx="247">
                  <c:v>0.81447621760671363</c:v>
                </c:pt>
                <c:pt idx="248">
                  <c:v>0.81439899449651365</c:v>
                </c:pt>
                <c:pt idx="249">
                  <c:v>0.81433251018985031</c:v>
                </c:pt>
                <c:pt idx="250">
                  <c:v>0.81437881091352848</c:v>
                </c:pt>
                <c:pt idx="251">
                  <c:v>0.81445715189550349</c:v>
                </c:pt>
                <c:pt idx="252">
                  <c:v>0.81449708689157085</c:v>
                </c:pt>
                <c:pt idx="253">
                  <c:v>0.81448287781459072</c:v>
                </c:pt>
                <c:pt idx="254">
                  <c:v>0.81443485213231614</c:v>
                </c:pt>
                <c:pt idx="255">
                  <c:v>0.81472857870293458</c:v>
                </c:pt>
                <c:pt idx="256">
                  <c:v>0.81516183098760497</c:v>
                </c:pt>
                <c:pt idx="257">
                  <c:v>0.81520333958506919</c:v>
                </c:pt>
                <c:pt idx="258">
                  <c:v>0.81514579348361726</c:v>
                </c:pt>
                <c:pt idx="259">
                  <c:v>0.81496741395908912</c:v>
                </c:pt>
                <c:pt idx="260">
                  <c:v>0.814681491139015</c:v>
                </c:pt>
                <c:pt idx="261">
                  <c:v>0.81500683111813765</c:v>
                </c:pt>
                <c:pt idx="262">
                  <c:v>0.81536257721235506</c:v>
                </c:pt>
                <c:pt idx="263">
                  <c:v>0.81532993878626459</c:v>
                </c:pt>
                <c:pt idx="264">
                  <c:v>0.81534411392732742</c:v>
                </c:pt>
                <c:pt idx="265">
                  <c:v>0.81549300347793352</c:v>
                </c:pt>
                <c:pt idx="266">
                  <c:v>0.81568416760800966</c:v>
                </c:pt>
                <c:pt idx="267">
                  <c:v>0.81549242260938803</c:v>
                </c:pt>
                <c:pt idx="268">
                  <c:v>0.81549398186807831</c:v>
                </c:pt>
                <c:pt idx="269">
                  <c:v>0.81572969915072313</c:v>
                </c:pt>
                <c:pt idx="270">
                  <c:v>0.81594131101238265</c:v>
                </c:pt>
                <c:pt idx="271">
                  <c:v>0.81605702540082969</c:v>
                </c:pt>
                <c:pt idx="272">
                  <c:v>0.81596538965744558</c:v>
                </c:pt>
                <c:pt idx="273">
                  <c:v>0.81565933540861246</c:v>
                </c:pt>
                <c:pt idx="274">
                  <c:v>0.81582624242189483</c:v>
                </c:pt>
                <c:pt idx="275">
                  <c:v>0.81620825371748984</c:v>
                </c:pt>
                <c:pt idx="276">
                  <c:v>0.81646739632980214</c:v>
                </c:pt>
                <c:pt idx="277">
                  <c:v>0.81635230738060316</c:v>
                </c:pt>
                <c:pt idx="278">
                  <c:v>0.81617574980255359</c:v>
                </c:pt>
                <c:pt idx="279">
                  <c:v>0.81610000380634828</c:v>
                </c:pt>
                <c:pt idx="280">
                  <c:v>0.81609513946788315</c:v>
                </c:pt>
                <c:pt idx="281">
                  <c:v>0.8160969279586866</c:v>
                </c:pt>
                <c:pt idx="282">
                  <c:v>0.81618808101640838</c:v>
                </c:pt>
                <c:pt idx="283">
                  <c:v>0.81653315575980057</c:v>
                </c:pt>
                <c:pt idx="284">
                  <c:v>0.81671810499565156</c:v>
                </c:pt>
                <c:pt idx="285">
                  <c:v>0.81669722355634988</c:v>
                </c:pt>
                <c:pt idx="286">
                  <c:v>0.81656741857962389</c:v>
                </c:pt>
                <c:pt idx="287">
                  <c:v>0.81660072708498088</c:v>
                </c:pt>
                <c:pt idx="288">
                  <c:v>0.81680397200670662</c:v>
                </c:pt>
                <c:pt idx="289">
                  <c:v>0.81708722224460462</c:v>
                </c:pt>
                <c:pt idx="290">
                  <c:v>0.81720272376661163</c:v>
                </c:pt>
                <c:pt idx="291">
                  <c:v>0.81718278863397531</c:v>
                </c:pt>
                <c:pt idx="292">
                  <c:v>0.81709601588648162</c:v>
                </c:pt>
                <c:pt idx="293">
                  <c:v>0.81706545546972065</c:v>
                </c:pt>
                <c:pt idx="294">
                  <c:v>0.81711402480660456</c:v>
                </c:pt>
                <c:pt idx="295">
                  <c:v>0.81716266979369856</c:v>
                </c:pt>
                <c:pt idx="296">
                  <c:v>0.81708329364638221</c:v>
                </c:pt>
                <c:pt idx="297">
                  <c:v>0.81718357643071882</c:v>
                </c:pt>
                <c:pt idx="298">
                  <c:v>0.81743548188310045</c:v>
                </c:pt>
                <c:pt idx="299">
                  <c:v>0.81768949075667263</c:v>
                </c:pt>
                <c:pt idx="300">
                  <c:v>0.81756158425980052</c:v>
                </c:pt>
                <c:pt idx="301">
                  <c:v>0.81761339846952863</c:v>
                </c:pt>
                <c:pt idx="302">
                  <c:v>0.81800828024910399</c:v>
                </c:pt>
                <c:pt idx="303">
                  <c:v>0.81780543263152827</c:v>
                </c:pt>
                <c:pt idx="304">
                  <c:v>0.81773992676871765</c:v>
                </c:pt>
                <c:pt idx="305">
                  <c:v>0.81793478410679699</c:v>
                </c:pt>
                <c:pt idx="306">
                  <c:v>0.81796947770585082</c:v>
                </c:pt>
                <c:pt idx="307">
                  <c:v>0.81787625159583632</c:v>
                </c:pt>
                <c:pt idx="308">
                  <c:v>0.81782340253613961</c:v>
                </c:pt>
                <c:pt idx="309">
                  <c:v>0.8180109719148615</c:v>
                </c:pt>
                <c:pt idx="310">
                  <c:v>0.81805691643646772</c:v>
                </c:pt>
                <c:pt idx="311">
                  <c:v>0.8180189676557299</c:v>
                </c:pt>
                <c:pt idx="312">
                  <c:v>0.81803379356689465</c:v>
                </c:pt>
                <c:pt idx="313">
                  <c:v>0.81827979409790752</c:v>
                </c:pt>
                <c:pt idx="314">
                  <c:v>0.81837618868825757</c:v>
                </c:pt>
                <c:pt idx="315">
                  <c:v>0.81830002057539264</c:v>
                </c:pt>
                <c:pt idx="316">
                  <c:v>0.81875345714140479</c:v>
                </c:pt>
                <c:pt idx="317">
                  <c:v>0.81877915329151041</c:v>
                </c:pt>
                <c:pt idx="318">
                  <c:v>0.8184738571586696</c:v>
                </c:pt>
                <c:pt idx="319">
                  <c:v>0.81857004073674156</c:v>
                </c:pt>
                <c:pt idx="320">
                  <c:v>0.8188204817475877</c:v>
                </c:pt>
                <c:pt idx="321">
                  <c:v>0.81887581991441583</c:v>
                </c:pt>
                <c:pt idx="322">
                  <c:v>0.81853906026195256</c:v>
                </c:pt>
                <c:pt idx="323">
                  <c:v>0.81879276507492449</c:v>
                </c:pt>
                <c:pt idx="324">
                  <c:v>0.81909030720653364</c:v>
                </c:pt>
                <c:pt idx="325">
                  <c:v>0.81905952821629002</c:v>
                </c:pt>
                <c:pt idx="326">
                  <c:v>0.81903712456361488</c:v>
                </c:pt>
                <c:pt idx="327">
                  <c:v>0.81897441423464812</c:v>
                </c:pt>
                <c:pt idx="328">
                  <c:v>0.81896636057442951</c:v>
                </c:pt>
                <c:pt idx="329">
                  <c:v>0.81926979743502371</c:v>
                </c:pt>
                <c:pt idx="330">
                  <c:v>0.81940905922612473</c:v>
                </c:pt>
                <c:pt idx="331">
                  <c:v>0.81936090348752511</c:v>
                </c:pt>
                <c:pt idx="332">
                  <c:v>0.81928477741561367</c:v>
                </c:pt>
                <c:pt idx="333">
                  <c:v>0.81935484905639255</c:v>
                </c:pt>
                <c:pt idx="334">
                  <c:v>0.81944072770008025</c:v>
                </c:pt>
                <c:pt idx="335">
                  <c:v>0.81945073119403466</c:v>
                </c:pt>
                <c:pt idx="336">
                  <c:v>0.81961233585641258</c:v>
                </c:pt>
                <c:pt idx="337">
                  <c:v>0.81975562959229864</c:v>
                </c:pt>
                <c:pt idx="338">
                  <c:v>0.81979622129357965</c:v>
                </c:pt>
                <c:pt idx="339">
                  <c:v>0.81974649353579743</c:v>
                </c:pt>
                <c:pt idx="340">
                  <c:v>0.81986385556972963</c:v>
                </c:pt>
                <c:pt idx="341">
                  <c:v>0.82001163748180683</c:v>
                </c:pt>
                <c:pt idx="342">
                  <c:v>0.81987063755544443</c:v>
                </c:pt>
                <c:pt idx="343">
                  <c:v>0.8198742312234748</c:v>
                </c:pt>
                <c:pt idx="344">
                  <c:v>0.81990336850811962</c:v>
                </c:pt>
                <c:pt idx="345">
                  <c:v>0.81982132110275241</c:v>
                </c:pt>
                <c:pt idx="346">
                  <c:v>0.81994726979372701</c:v>
                </c:pt>
                <c:pt idx="347">
                  <c:v>0.82005036990619951</c:v>
                </c:pt>
                <c:pt idx="348">
                  <c:v>0.82006994309684755</c:v>
                </c:pt>
                <c:pt idx="349">
                  <c:v>0.82033158787422156</c:v>
                </c:pt>
                <c:pt idx="350">
                  <c:v>0.82048492406472251</c:v>
                </c:pt>
                <c:pt idx="351">
                  <c:v>0.82043990272271428</c:v>
                </c:pt>
                <c:pt idx="352">
                  <c:v>0.82026694683038637</c:v>
                </c:pt>
                <c:pt idx="353">
                  <c:v>0.8203649190262815</c:v>
                </c:pt>
                <c:pt idx="354">
                  <c:v>0.82053012773863132</c:v>
                </c:pt>
                <c:pt idx="355">
                  <c:v>0.82048444491749106</c:v>
                </c:pt>
                <c:pt idx="356">
                  <c:v>0.82049954427300065</c:v>
                </c:pt>
                <c:pt idx="357">
                  <c:v>0.82055129860543163</c:v>
                </c:pt>
                <c:pt idx="358">
                  <c:v>0.82061782771967762</c:v>
                </c:pt>
                <c:pt idx="359">
                  <c:v>0.82074228483813605</c:v>
                </c:pt>
                <c:pt idx="360">
                  <c:v>0.82079885467689684</c:v>
                </c:pt>
                <c:pt idx="361">
                  <c:v>0.82086618200640926</c:v>
                </c:pt>
                <c:pt idx="362">
                  <c:v>0.82118247089781549</c:v>
                </c:pt>
                <c:pt idx="363">
                  <c:v>0.82113350638106586</c:v>
                </c:pt>
                <c:pt idx="364">
                  <c:v>0.82102651533134041</c:v>
                </c:pt>
                <c:pt idx="365">
                  <c:v>0.82129921152645791</c:v>
                </c:pt>
                <c:pt idx="366">
                  <c:v>0.82139963300290064</c:v>
                </c:pt>
                <c:pt idx="367">
                  <c:v>0.82141744171969311</c:v>
                </c:pt>
                <c:pt idx="368">
                  <c:v>0.8214431736291935</c:v>
                </c:pt>
                <c:pt idx="369">
                  <c:v>0.8214140044456143</c:v>
                </c:pt>
                <c:pt idx="370">
                  <c:v>0.82149352090599959</c:v>
                </c:pt>
                <c:pt idx="371">
                  <c:v>0.82165325978263759</c:v>
                </c:pt>
                <c:pt idx="372">
                  <c:v>0.82170290193781559</c:v>
                </c:pt>
                <c:pt idx="373">
                  <c:v>0.82168785554360235</c:v>
                </c:pt>
                <c:pt idx="374">
                  <c:v>0.82170024693823263</c:v>
                </c:pt>
                <c:pt idx="375">
                  <c:v>0.82183350622438955</c:v>
                </c:pt>
                <c:pt idx="376">
                  <c:v>0.82207066118465744</c:v>
                </c:pt>
                <c:pt idx="377">
                  <c:v>0.8221753139744945</c:v>
                </c:pt>
                <c:pt idx="378">
                  <c:v>0.82208893082054268</c:v>
                </c:pt>
                <c:pt idx="379">
                  <c:v>0.82220936247703569</c:v>
                </c:pt>
                <c:pt idx="380">
                  <c:v>0.8223368829549903</c:v>
                </c:pt>
                <c:pt idx="381">
                  <c:v>0.82237518592387793</c:v>
                </c:pt>
                <c:pt idx="382">
                  <c:v>0.8222938876624587</c:v>
                </c:pt>
                <c:pt idx="383">
                  <c:v>0.82249164174832268</c:v>
                </c:pt>
                <c:pt idx="384">
                  <c:v>0.82273738888760717</c:v>
                </c:pt>
                <c:pt idx="385">
                  <c:v>0.82271089629350891</c:v>
                </c:pt>
                <c:pt idx="386">
                  <c:v>0.8228093306952321</c:v>
                </c:pt>
                <c:pt idx="387">
                  <c:v>0.82293861678509705</c:v>
                </c:pt>
                <c:pt idx="388">
                  <c:v>0.8229908530143788</c:v>
                </c:pt>
                <c:pt idx="389">
                  <c:v>0.82287241932482236</c:v>
                </c:pt>
                <c:pt idx="390">
                  <c:v>0.8229765025554131</c:v>
                </c:pt>
                <c:pt idx="391">
                  <c:v>0.8232327826022845</c:v>
                </c:pt>
                <c:pt idx="392">
                  <c:v>0.82322928788854965</c:v>
                </c:pt>
                <c:pt idx="393">
                  <c:v>0.82329848147916362</c:v>
                </c:pt>
                <c:pt idx="394">
                  <c:v>0.82339838398704857</c:v>
                </c:pt>
                <c:pt idx="395">
                  <c:v>0.82341164257974264</c:v>
                </c:pt>
                <c:pt idx="396">
                  <c:v>0.82329277055597261</c:v>
                </c:pt>
                <c:pt idx="397">
                  <c:v>0.82338232689203927</c:v>
                </c:pt>
                <c:pt idx="398">
                  <c:v>0.82373633944448565</c:v>
                </c:pt>
                <c:pt idx="399">
                  <c:v>0.82383082387207895</c:v>
                </c:pt>
                <c:pt idx="400">
                  <c:v>0.82380522526931665</c:v>
                </c:pt>
                <c:pt idx="401">
                  <c:v>0.82378409013914355</c:v>
                </c:pt>
                <c:pt idx="402">
                  <c:v>0.8239029148950493</c:v>
                </c:pt>
                <c:pt idx="403">
                  <c:v>0.8238959322522974</c:v>
                </c:pt>
                <c:pt idx="404">
                  <c:v>0.82389368370411464</c:v>
                </c:pt>
                <c:pt idx="405">
                  <c:v>0.82404992247540465</c:v>
                </c:pt>
                <c:pt idx="406">
                  <c:v>0.82427318653132176</c:v>
                </c:pt>
                <c:pt idx="407">
                  <c:v>0.82429475755785464</c:v>
                </c:pt>
                <c:pt idx="408">
                  <c:v>0.8241095047200987</c:v>
                </c:pt>
                <c:pt idx="409">
                  <c:v>0.82412558161218874</c:v>
                </c:pt>
                <c:pt idx="410">
                  <c:v>0.8241963541355809</c:v>
                </c:pt>
                <c:pt idx="411">
                  <c:v>0.82429788278949745</c:v>
                </c:pt>
                <c:pt idx="412">
                  <c:v>0.82442796560556153</c:v>
                </c:pt>
                <c:pt idx="413">
                  <c:v>0.82438173341405674</c:v>
                </c:pt>
                <c:pt idx="414">
                  <c:v>0.82438478279043759</c:v>
                </c:pt>
                <c:pt idx="415">
                  <c:v>0.82460379494272451</c:v>
                </c:pt>
                <c:pt idx="416">
                  <c:v>0.82481419957813085</c:v>
                </c:pt>
                <c:pt idx="417">
                  <c:v>0.82489258086811934</c:v>
                </c:pt>
                <c:pt idx="418">
                  <c:v>0.82483648107517415</c:v>
                </c:pt>
                <c:pt idx="419">
                  <c:v>0.82476950581650776</c:v>
                </c:pt>
                <c:pt idx="420">
                  <c:v>0.82492389900972862</c:v>
                </c:pt>
                <c:pt idx="421">
                  <c:v>0.82513645861125751</c:v>
                </c:pt>
                <c:pt idx="422">
                  <c:v>0.82515355036448912</c:v>
                </c:pt>
                <c:pt idx="423">
                  <c:v>0.82526500086916754</c:v>
                </c:pt>
                <c:pt idx="424">
                  <c:v>0.8252692617321995</c:v>
                </c:pt>
                <c:pt idx="425">
                  <c:v>0.82513014878422219</c:v>
                </c:pt>
                <c:pt idx="426">
                  <c:v>0.8253306741408506</c:v>
                </c:pt>
                <c:pt idx="427">
                  <c:v>0.82543075946134059</c:v>
                </c:pt>
                <c:pt idx="428">
                  <c:v>0.82538276813956457</c:v>
                </c:pt>
                <c:pt idx="429">
                  <c:v>0.82540450827011835</c:v>
                </c:pt>
                <c:pt idx="430">
                  <c:v>0.8255248516283864</c:v>
                </c:pt>
                <c:pt idx="431">
                  <c:v>0.82568690232295949</c:v>
                </c:pt>
                <c:pt idx="432">
                  <c:v>0.82581418535142836</c:v>
                </c:pt>
                <c:pt idx="433">
                  <c:v>0.82588639457495827</c:v>
                </c:pt>
                <c:pt idx="434">
                  <c:v>0.82584833115072565</c:v>
                </c:pt>
                <c:pt idx="435">
                  <c:v>0.82577679144732652</c:v>
                </c:pt>
                <c:pt idx="436">
                  <c:v>0.82596949073997061</c:v>
                </c:pt>
                <c:pt idx="437">
                  <c:v>0.82613793215154763</c:v>
                </c:pt>
                <c:pt idx="438">
                  <c:v>0.8261723829136155</c:v>
                </c:pt>
                <c:pt idx="439">
                  <c:v>0.82605920288182932</c:v>
                </c:pt>
                <c:pt idx="440">
                  <c:v>0.8260044210559454</c:v>
                </c:pt>
                <c:pt idx="441">
                  <c:v>0.82607483430125095</c:v>
                </c:pt>
                <c:pt idx="442">
                  <c:v>0.82625119810635916</c:v>
                </c:pt>
                <c:pt idx="443">
                  <c:v>0.82636255738311992</c:v>
                </c:pt>
                <c:pt idx="444">
                  <c:v>0.82641316729289649</c:v>
                </c:pt>
                <c:pt idx="445">
                  <c:v>0.82643302848651989</c:v>
                </c:pt>
                <c:pt idx="446">
                  <c:v>0.82647850588324856</c:v>
                </c:pt>
                <c:pt idx="447">
                  <c:v>0.82644948413524344</c:v>
                </c:pt>
                <c:pt idx="448">
                  <c:v>0.82642954114671507</c:v>
                </c:pt>
                <c:pt idx="449">
                  <c:v>0.82651159095079618</c:v>
                </c:pt>
                <c:pt idx="450">
                  <c:v>0.82659677678828669</c:v>
                </c:pt>
                <c:pt idx="451">
                  <c:v>0.82663292371650943</c:v>
                </c:pt>
                <c:pt idx="452">
                  <c:v>0.82661648891656458</c:v>
                </c:pt>
                <c:pt idx="453">
                  <c:v>0.82661028502950162</c:v>
                </c:pt>
                <c:pt idx="454">
                  <c:v>0.82663828135226336</c:v>
                </c:pt>
                <c:pt idx="455">
                  <c:v>0.82672922402170435</c:v>
                </c:pt>
                <c:pt idx="456">
                  <c:v>0.82688275981294235</c:v>
                </c:pt>
                <c:pt idx="457">
                  <c:v>0.82684076884730451</c:v>
                </c:pt>
                <c:pt idx="458">
                  <c:v>0.82681389442356579</c:v>
                </c:pt>
                <c:pt idx="459">
                  <c:v>0.8269313437681447</c:v>
                </c:pt>
                <c:pt idx="460">
                  <c:v>0.82693131954436061</c:v>
                </c:pt>
                <c:pt idx="461">
                  <c:v>0.82703318774162315</c:v>
                </c:pt>
                <c:pt idx="462">
                  <c:v>0.82717203100446934</c:v>
                </c:pt>
                <c:pt idx="463">
                  <c:v>0.82707746636945079</c:v>
                </c:pt>
                <c:pt idx="464">
                  <c:v>0.82699185863274405</c:v>
                </c:pt>
                <c:pt idx="465">
                  <c:v>0.82706454568884802</c:v>
                </c:pt>
                <c:pt idx="466">
                  <c:v>0.82731009431581393</c:v>
                </c:pt>
                <c:pt idx="467">
                  <c:v>0.82730181365121058</c:v>
                </c:pt>
                <c:pt idx="468">
                  <c:v>0.82717865848822536</c:v>
                </c:pt>
                <c:pt idx="469">
                  <c:v>0.82712022163550036</c:v>
                </c:pt>
                <c:pt idx="470">
                  <c:v>0.82735857047289363</c:v>
                </c:pt>
                <c:pt idx="471">
                  <c:v>0.82738875930986422</c:v>
                </c:pt>
                <c:pt idx="472">
                  <c:v>0.82735185838433878</c:v>
                </c:pt>
                <c:pt idx="473">
                  <c:v>0.82753229763652991</c:v>
                </c:pt>
                <c:pt idx="474">
                  <c:v>0.82748094919588999</c:v>
                </c:pt>
                <c:pt idx="475">
                  <c:v>0.8273937115810287</c:v>
                </c:pt>
                <c:pt idx="476">
                  <c:v>0.82744770817190039</c:v>
                </c:pt>
                <c:pt idx="477">
                  <c:v>0.82772463840362298</c:v>
                </c:pt>
                <c:pt idx="478">
                  <c:v>0.82775139968555211</c:v>
                </c:pt>
                <c:pt idx="479">
                  <c:v>0.827612088704897</c:v>
                </c:pt>
                <c:pt idx="480">
                  <c:v>0.82767126861502782</c:v>
                </c:pt>
                <c:pt idx="481">
                  <c:v>0.82774355914178765</c:v>
                </c:pt>
                <c:pt idx="482">
                  <c:v>0.82784838675549965</c:v>
                </c:pt>
                <c:pt idx="483">
                  <c:v>0.82797159938455644</c:v>
                </c:pt>
                <c:pt idx="484">
                  <c:v>0.82790404742921064</c:v>
                </c:pt>
                <c:pt idx="485">
                  <c:v>0.82791299135651686</c:v>
                </c:pt>
                <c:pt idx="486">
                  <c:v>0.82804682915989103</c:v>
                </c:pt>
                <c:pt idx="487">
                  <c:v>0.82817581594423761</c:v>
                </c:pt>
                <c:pt idx="488">
                  <c:v>0.82818515769321199</c:v>
                </c:pt>
                <c:pt idx="489">
                  <c:v>0.82811280712195956</c:v>
                </c:pt>
                <c:pt idx="490">
                  <c:v>0.82804622048660004</c:v>
                </c:pt>
                <c:pt idx="491">
                  <c:v>0.82807402805311181</c:v>
                </c:pt>
                <c:pt idx="492">
                  <c:v>0.82824100044751536</c:v>
                </c:pt>
                <c:pt idx="493">
                  <c:v>0.8283995239979185</c:v>
                </c:pt>
                <c:pt idx="494">
                  <c:v>0.82817468137855055</c:v>
                </c:pt>
                <c:pt idx="495">
                  <c:v>0.82826637871092923</c:v>
                </c:pt>
                <c:pt idx="496">
                  <c:v>0.82846784233911963</c:v>
                </c:pt>
                <c:pt idx="497">
                  <c:v>0.82840653083033156</c:v>
                </c:pt>
                <c:pt idx="498">
                  <c:v>0.82843758338934159</c:v>
                </c:pt>
                <c:pt idx="499">
                  <c:v>0.82846085227586863</c:v>
                </c:pt>
                <c:pt idx="500">
                  <c:v>0.82843256939262633</c:v>
                </c:pt>
                <c:pt idx="501">
                  <c:v>0.82842787122522832</c:v>
                </c:pt>
                <c:pt idx="502">
                  <c:v>0.82854649749344411</c:v>
                </c:pt>
                <c:pt idx="503">
                  <c:v>0.82864622475542593</c:v>
                </c:pt>
                <c:pt idx="504">
                  <c:v>0.82854223123536652</c:v>
                </c:pt>
                <c:pt idx="505">
                  <c:v>0.82853205679859065</c:v>
                </c:pt>
                <c:pt idx="506">
                  <c:v>0.82861223097071768</c:v>
                </c:pt>
                <c:pt idx="507">
                  <c:v>0.82869525014615653</c:v>
                </c:pt>
                <c:pt idx="508">
                  <c:v>0.8285495029001656</c:v>
                </c:pt>
                <c:pt idx="509">
                  <c:v>0.82860729410205669</c:v>
                </c:pt>
                <c:pt idx="510">
                  <c:v>0.82875489082168374</c:v>
                </c:pt>
                <c:pt idx="511">
                  <c:v>0.82866532313473173</c:v>
                </c:pt>
                <c:pt idx="512">
                  <c:v>0.82872444575572102</c:v>
                </c:pt>
                <c:pt idx="513">
                  <c:v>0.82880303965857327</c:v>
                </c:pt>
                <c:pt idx="514">
                  <c:v>0.8288087589443196</c:v>
                </c:pt>
                <c:pt idx="515">
                  <c:v>0.82891702451858928</c:v>
                </c:pt>
                <c:pt idx="516">
                  <c:v>0.82886994718660878</c:v>
                </c:pt>
                <c:pt idx="517">
                  <c:v>0.82880065770020062</c:v>
                </c:pt>
                <c:pt idx="518">
                  <c:v>0.82903221835383079</c:v>
                </c:pt>
                <c:pt idx="519">
                  <c:v>0.82912010641013445</c:v>
                </c:pt>
                <c:pt idx="520">
                  <c:v>0.82905881140180726</c:v>
                </c:pt>
                <c:pt idx="521">
                  <c:v>0.82896221581551932</c:v>
                </c:pt>
                <c:pt idx="522">
                  <c:v>0.82908133798020367</c:v>
                </c:pt>
                <c:pt idx="523">
                  <c:v>0.82909101102752558</c:v>
                </c:pt>
                <c:pt idx="524">
                  <c:v>0.82901245249376065</c:v>
                </c:pt>
                <c:pt idx="525">
                  <c:v>0.82909793128906395</c:v>
                </c:pt>
                <c:pt idx="526">
                  <c:v>0.82922967615755638</c:v>
                </c:pt>
                <c:pt idx="527">
                  <c:v>0.82927124504410454</c:v>
                </c:pt>
                <c:pt idx="528">
                  <c:v>0.82915889210560212</c:v>
                </c:pt>
                <c:pt idx="529">
                  <c:v>0.8290334294760302</c:v>
                </c:pt>
                <c:pt idx="530">
                  <c:v>0.82904861345005276</c:v>
                </c:pt>
                <c:pt idx="531">
                  <c:v>0.82917939044560063</c:v>
                </c:pt>
                <c:pt idx="532">
                  <c:v>0.82924901344293522</c:v>
                </c:pt>
                <c:pt idx="533">
                  <c:v>0.8291141270589909</c:v>
                </c:pt>
                <c:pt idx="534">
                  <c:v>0.82892773676565412</c:v>
                </c:pt>
                <c:pt idx="535">
                  <c:v>0.82888617636419182</c:v>
                </c:pt>
                <c:pt idx="536">
                  <c:v>0.82911932762566631</c:v>
                </c:pt>
                <c:pt idx="537">
                  <c:v>0.8293655943951086</c:v>
                </c:pt>
                <c:pt idx="538">
                  <c:v>0.82937664267603162</c:v>
                </c:pt>
                <c:pt idx="539">
                  <c:v>0.82894996607510874</c:v>
                </c:pt>
                <c:pt idx="540">
                  <c:v>0.82870672474512652</c:v>
                </c:pt>
                <c:pt idx="541">
                  <c:v>0.8287426518961869</c:v>
                </c:pt>
                <c:pt idx="542">
                  <c:v>0.82893474624279861</c:v>
                </c:pt>
                <c:pt idx="543">
                  <c:v>0.82886154222596053</c:v>
                </c:pt>
                <c:pt idx="544">
                  <c:v>0.82888240169770866</c:v>
                </c:pt>
                <c:pt idx="545">
                  <c:v>0.82902887881732723</c:v>
                </c:pt>
                <c:pt idx="546">
                  <c:v>0.82905261745060099</c:v>
                </c:pt>
                <c:pt idx="547">
                  <c:v>0.82898032814949663</c:v>
                </c:pt>
                <c:pt idx="548">
                  <c:v>0.82894402630606379</c:v>
                </c:pt>
                <c:pt idx="549">
                  <c:v>0.82900232856976286</c:v>
                </c:pt>
                <c:pt idx="550">
                  <c:v>0.82885427986890725</c:v>
                </c:pt>
                <c:pt idx="551">
                  <c:v>0.82888305324450251</c:v>
                </c:pt>
                <c:pt idx="552">
                  <c:v>0.82902303158053881</c:v>
                </c:pt>
                <c:pt idx="553">
                  <c:v>0.82885501173818377</c:v>
                </c:pt>
                <c:pt idx="554">
                  <c:v>0.82870282631960401</c:v>
                </c:pt>
                <c:pt idx="555">
                  <c:v>0.82867737744728864</c:v>
                </c:pt>
                <c:pt idx="556">
                  <c:v>0.82875194131691599</c:v>
                </c:pt>
                <c:pt idx="557">
                  <c:v>0.82856669439123043</c:v>
                </c:pt>
                <c:pt idx="558">
                  <c:v>0.82869667350978971</c:v>
                </c:pt>
                <c:pt idx="559">
                  <c:v>0.82899700266702281</c:v>
                </c:pt>
                <c:pt idx="560">
                  <c:v>0.82879641342242605</c:v>
                </c:pt>
                <c:pt idx="561">
                  <c:v>0.82838230535595048</c:v>
                </c:pt>
                <c:pt idx="562">
                  <c:v>0.82817778587094271</c:v>
                </c:pt>
                <c:pt idx="563">
                  <c:v>0.82834387322680958</c:v>
                </c:pt>
                <c:pt idx="564">
                  <c:v>0.82821500915174151</c:v>
                </c:pt>
                <c:pt idx="565">
                  <c:v>0.8280927305624467</c:v>
                </c:pt>
                <c:pt idx="566">
                  <c:v>0.82810655732918981</c:v>
                </c:pt>
                <c:pt idx="567">
                  <c:v>0.82824566209768713</c:v>
                </c:pt>
                <c:pt idx="568">
                  <c:v>0.82807037143774986</c:v>
                </c:pt>
                <c:pt idx="569">
                  <c:v>0.82781656758640976</c:v>
                </c:pt>
                <c:pt idx="570">
                  <c:v>0.82770076217913469</c:v>
                </c:pt>
                <c:pt idx="571">
                  <c:v>0.82757205538661549</c:v>
                </c:pt>
                <c:pt idx="572">
                  <c:v>0.8276600445252319</c:v>
                </c:pt>
                <c:pt idx="573">
                  <c:v>0.82785469192013561</c:v>
                </c:pt>
                <c:pt idx="574">
                  <c:v>0.82784925466273662</c:v>
                </c:pt>
                <c:pt idx="575">
                  <c:v>0.82747145139853684</c:v>
                </c:pt>
                <c:pt idx="576">
                  <c:v>0.82724144157575474</c:v>
                </c:pt>
                <c:pt idx="577">
                  <c:v>0.82733923692265077</c:v>
                </c:pt>
                <c:pt idx="578">
                  <c:v>0.82695990677480002</c:v>
                </c:pt>
                <c:pt idx="579">
                  <c:v>0.82698829766939919</c:v>
                </c:pt>
                <c:pt idx="580">
                  <c:v>0.82731398255010369</c:v>
                </c:pt>
                <c:pt idx="581">
                  <c:v>0.82741475163303269</c:v>
                </c:pt>
                <c:pt idx="582">
                  <c:v>0.8273317319588166</c:v>
                </c:pt>
                <c:pt idx="583">
                  <c:v>0.8271477237652255</c:v>
                </c:pt>
                <c:pt idx="584">
                  <c:v>0.82700388060637864</c:v>
                </c:pt>
                <c:pt idx="585">
                  <c:v>0.82713365017291252</c:v>
                </c:pt>
                <c:pt idx="586">
                  <c:v>0.82717108763064162</c:v>
                </c:pt>
                <c:pt idx="587">
                  <c:v>0.82737374600186753</c:v>
                </c:pt>
                <c:pt idx="588">
                  <c:v>0.82802652231125617</c:v>
                </c:pt>
                <c:pt idx="589">
                  <c:v>0.82827034628940865</c:v>
                </c:pt>
                <c:pt idx="590">
                  <c:v>0.82809507785674363</c:v>
                </c:pt>
                <c:pt idx="591">
                  <c:v>0.82782054683933171</c:v>
                </c:pt>
                <c:pt idx="592">
                  <c:v>0.82810621472999668</c:v>
                </c:pt>
                <c:pt idx="593">
                  <c:v>0.82854443256474408</c:v>
                </c:pt>
                <c:pt idx="594">
                  <c:v>0.8288488632345643</c:v>
                </c:pt>
                <c:pt idx="595">
                  <c:v>0.82885267180909594</c:v>
                </c:pt>
                <c:pt idx="596">
                  <c:v>0.82878267253661375</c:v>
                </c:pt>
                <c:pt idx="597">
                  <c:v>0.8285648811548324</c:v>
                </c:pt>
                <c:pt idx="598">
                  <c:v>0.8284551711934337</c:v>
                </c:pt>
                <c:pt idx="599">
                  <c:v>0.82896915798794957</c:v>
                </c:pt>
                <c:pt idx="600">
                  <c:v>0.82916575687588201</c:v>
                </c:pt>
                <c:pt idx="601">
                  <c:v>0.82900893957058941</c:v>
                </c:pt>
                <c:pt idx="602">
                  <c:v>0.82882977214718212</c:v>
                </c:pt>
                <c:pt idx="603">
                  <c:v>0.82952298630147869</c:v>
                </c:pt>
                <c:pt idx="604">
                  <c:v>0.8295824236070245</c:v>
                </c:pt>
                <c:pt idx="605">
                  <c:v>0.82918035072232099</c:v>
                </c:pt>
                <c:pt idx="606">
                  <c:v>0.82945868077848661</c:v>
                </c:pt>
                <c:pt idx="607">
                  <c:v>0.82935510988464956</c:v>
                </c:pt>
                <c:pt idx="608">
                  <c:v>0.82926443386923954</c:v>
                </c:pt>
                <c:pt idx="609">
                  <c:v>0.82948336213183049</c:v>
                </c:pt>
                <c:pt idx="610">
                  <c:v>0.82973941388609374</c:v>
                </c:pt>
                <c:pt idx="611">
                  <c:v>0.82946966352295459</c:v>
                </c:pt>
                <c:pt idx="612">
                  <c:v>0.82916817590833558</c:v>
                </c:pt>
                <c:pt idx="613">
                  <c:v>0.82961072405784952</c:v>
                </c:pt>
                <c:pt idx="614">
                  <c:v>0.83010331780695357</c:v>
                </c:pt>
                <c:pt idx="615">
                  <c:v>0.83034465020690862</c:v>
                </c:pt>
                <c:pt idx="616">
                  <c:v>0.83030760015354665</c:v>
                </c:pt>
                <c:pt idx="617">
                  <c:v>0.83029646176572158</c:v>
                </c:pt>
                <c:pt idx="618">
                  <c:v>0.8297830839547663</c:v>
                </c:pt>
                <c:pt idx="619">
                  <c:v>0.82941339988957108</c:v>
                </c:pt>
                <c:pt idx="620">
                  <c:v>0.82981899163902961</c:v>
                </c:pt>
                <c:pt idx="621">
                  <c:v>0.83022253146068903</c:v>
                </c:pt>
                <c:pt idx="622">
                  <c:v>0.8304462249820741</c:v>
                </c:pt>
                <c:pt idx="623">
                  <c:v>0.83042497095043555</c:v>
                </c:pt>
                <c:pt idx="624">
                  <c:v>0.8302081864540346</c:v>
                </c:pt>
                <c:pt idx="625">
                  <c:v>0.82995967676572113</c:v>
                </c:pt>
                <c:pt idx="626">
                  <c:v>0.82985101230470282</c:v>
                </c:pt>
                <c:pt idx="627">
                  <c:v>0.8298941231745226</c:v>
                </c:pt>
                <c:pt idx="628">
                  <c:v>0.82966608708128353</c:v>
                </c:pt>
                <c:pt idx="629">
                  <c:v>0.82990672097313178</c:v>
                </c:pt>
                <c:pt idx="630">
                  <c:v>0.83033415068509364</c:v>
                </c:pt>
                <c:pt idx="631">
                  <c:v>0.8302826808996534</c:v>
                </c:pt>
                <c:pt idx="632">
                  <c:v>0.83036253810198857</c:v>
                </c:pt>
                <c:pt idx="633">
                  <c:v>0.83019457633496063</c:v>
                </c:pt>
                <c:pt idx="634">
                  <c:v>0.82984728237915806</c:v>
                </c:pt>
                <c:pt idx="635">
                  <c:v>0.83016874246201278</c:v>
                </c:pt>
                <c:pt idx="636">
                  <c:v>0.8300865669246531</c:v>
                </c:pt>
                <c:pt idx="637">
                  <c:v>0.82996303246651015</c:v>
                </c:pt>
                <c:pt idx="638">
                  <c:v>0.83023915523889458</c:v>
                </c:pt>
                <c:pt idx="639">
                  <c:v>0.82981700862860064</c:v>
                </c:pt>
                <c:pt idx="640">
                  <c:v>0.82977705054019979</c:v>
                </c:pt>
                <c:pt idx="641">
                  <c:v>0.83017540115364163</c:v>
                </c:pt>
                <c:pt idx="642">
                  <c:v>0.83020198210955765</c:v>
                </c:pt>
                <c:pt idx="643">
                  <c:v>0.8298392583438956</c:v>
                </c:pt>
                <c:pt idx="644">
                  <c:v>0.8299277147887536</c:v>
                </c:pt>
                <c:pt idx="645">
                  <c:v>0.83053337087448686</c:v>
                </c:pt>
                <c:pt idx="646">
                  <c:v>0.83097480946969549</c:v>
                </c:pt>
                <c:pt idx="647">
                  <c:v>0.83099013060170224</c:v>
                </c:pt>
                <c:pt idx="648">
                  <c:v>0.8307662755252837</c:v>
                </c:pt>
                <c:pt idx="649">
                  <c:v>0.83033690675188121</c:v>
                </c:pt>
                <c:pt idx="650">
                  <c:v>0.83025571039645263</c:v>
                </c:pt>
                <c:pt idx="651">
                  <c:v>0.830085388608095</c:v>
                </c:pt>
                <c:pt idx="652">
                  <c:v>0.83008715132371425</c:v>
                </c:pt>
                <c:pt idx="653">
                  <c:v>0.83077706028318943</c:v>
                </c:pt>
                <c:pt idx="654">
                  <c:v>0.83071779992704009</c:v>
                </c:pt>
                <c:pt idx="655">
                  <c:v>0.82983470013370264</c:v>
                </c:pt>
                <c:pt idx="656">
                  <c:v>0.82980276395593466</c:v>
                </c:pt>
                <c:pt idx="657">
                  <c:v>0.8299915469412662</c:v>
                </c:pt>
                <c:pt idx="658">
                  <c:v>0.82952655855894408</c:v>
                </c:pt>
                <c:pt idx="659">
                  <c:v>0.82992114978216458</c:v>
                </c:pt>
                <c:pt idx="660">
                  <c:v>0.83072501910232865</c:v>
                </c:pt>
                <c:pt idx="661">
                  <c:v>0.8310666213747071</c:v>
                </c:pt>
                <c:pt idx="662">
                  <c:v>0.83138340994664828</c:v>
                </c:pt>
                <c:pt idx="663">
                  <c:v>0.83153861681798913</c:v>
                </c:pt>
                <c:pt idx="664">
                  <c:v>0.83125396056199652</c:v>
                </c:pt>
                <c:pt idx="665">
                  <c:v>0.83116681391539193</c:v>
                </c:pt>
                <c:pt idx="666">
                  <c:v>0.83140661336819321</c:v>
                </c:pt>
                <c:pt idx="667">
                  <c:v>0.83115992732384836</c:v>
                </c:pt>
                <c:pt idx="668">
                  <c:v>0.83043690409893556</c:v>
                </c:pt>
                <c:pt idx="669">
                  <c:v>0.83035754069029233</c:v>
                </c:pt>
                <c:pt idx="670">
                  <c:v>0.83036477453798196</c:v>
                </c:pt>
                <c:pt idx="671">
                  <c:v>0.82989329716693061</c:v>
                </c:pt>
                <c:pt idx="672">
                  <c:v>0.83011886694318693</c:v>
                </c:pt>
                <c:pt idx="673">
                  <c:v>0.8303641841055881</c:v>
                </c:pt>
                <c:pt idx="674">
                  <c:v>0.83033798859541852</c:v>
                </c:pt>
                <c:pt idx="675">
                  <c:v>0.83023915040311946</c:v>
                </c:pt>
                <c:pt idx="676">
                  <c:v>0.83019971537585913</c:v>
                </c:pt>
                <c:pt idx="677">
                  <c:v>0.83041821802174154</c:v>
                </c:pt>
                <c:pt idx="678">
                  <c:v>0.83037956565658222</c:v>
                </c:pt>
                <c:pt idx="679">
                  <c:v>0.83025541804435465</c:v>
                </c:pt>
                <c:pt idx="680">
                  <c:v>0.83018119682964608</c:v>
                </c:pt>
                <c:pt idx="681">
                  <c:v>0.82996142544994489</c:v>
                </c:pt>
                <c:pt idx="682">
                  <c:v>0.82987564725460294</c:v>
                </c:pt>
                <c:pt idx="683">
                  <c:v>0.82998451361048875</c:v>
                </c:pt>
                <c:pt idx="684">
                  <c:v>0.82959715267695366</c:v>
                </c:pt>
                <c:pt idx="685">
                  <c:v>0.82983194509130254</c:v>
                </c:pt>
                <c:pt idx="686">
                  <c:v>0.83000540574052772</c:v>
                </c:pt>
                <c:pt idx="687">
                  <c:v>0.83012269078421819</c:v>
                </c:pt>
                <c:pt idx="688">
                  <c:v>0.83085773250725792</c:v>
                </c:pt>
                <c:pt idx="689">
                  <c:v>0.83093254064838762</c:v>
                </c:pt>
                <c:pt idx="690">
                  <c:v>0.83082500894073363</c:v>
                </c:pt>
                <c:pt idx="691">
                  <c:v>0.83093542819470834</c:v>
                </c:pt>
                <c:pt idx="692">
                  <c:v>0.8308535861546259</c:v>
                </c:pt>
                <c:pt idx="693">
                  <c:v>0.83088874789633838</c:v>
                </c:pt>
                <c:pt idx="694">
                  <c:v>0.83069383905447081</c:v>
                </c:pt>
                <c:pt idx="695">
                  <c:v>0.8305595184932606</c:v>
                </c:pt>
                <c:pt idx="696">
                  <c:v>0.83028526556965343</c:v>
                </c:pt>
                <c:pt idx="697">
                  <c:v>0.83026673597293832</c:v>
                </c:pt>
                <c:pt idx="698">
                  <c:v>0.83017936211619636</c:v>
                </c:pt>
                <c:pt idx="699">
                  <c:v>0.83055237602966159</c:v>
                </c:pt>
                <c:pt idx="700">
                  <c:v>0.83087189266516814</c:v>
                </c:pt>
                <c:pt idx="701">
                  <c:v>0.83091342663702061</c:v>
                </c:pt>
                <c:pt idx="702">
                  <c:v>0.83135095056176134</c:v>
                </c:pt>
                <c:pt idx="703">
                  <c:v>0.83148161763219475</c:v>
                </c:pt>
                <c:pt idx="704">
                  <c:v>0.8314342183970056</c:v>
                </c:pt>
                <c:pt idx="705">
                  <c:v>0.83146354701624725</c:v>
                </c:pt>
                <c:pt idx="706">
                  <c:v>0.83147554479445751</c:v>
                </c:pt>
                <c:pt idx="707">
                  <c:v>0.83156897247791339</c:v>
                </c:pt>
                <c:pt idx="708">
                  <c:v>0.83168556868858301</c:v>
                </c:pt>
                <c:pt idx="709">
                  <c:v>0.8317379041768076</c:v>
                </c:pt>
                <c:pt idx="710">
                  <c:v>0.83169783478233461</c:v>
                </c:pt>
                <c:pt idx="711">
                  <c:v>0.83166114940225888</c:v>
                </c:pt>
                <c:pt idx="712">
                  <c:v>0.83145457049999205</c:v>
                </c:pt>
                <c:pt idx="713">
                  <c:v>0.83143170391770116</c:v>
                </c:pt>
                <c:pt idx="714">
                  <c:v>0.83151015622923818</c:v>
                </c:pt>
                <c:pt idx="715">
                  <c:v>0.83167728152666398</c:v>
                </c:pt>
                <c:pt idx="716">
                  <c:v>0.83166404220112666</c:v>
                </c:pt>
                <c:pt idx="717">
                  <c:v>0.83168382663769291</c:v>
                </c:pt>
                <c:pt idx="718">
                  <c:v>0.83230540657029384</c:v>
                </c:pt>
                <c:pt idx="719">
                  <c:v>0.83271365852546375</c:v>
                </c:pt>
                <c:pt idx="720">
                  <c:v>0.83275589980524578</c:v>
                </c:pt>
                <c:pt idx="721">
                  <c:v>0.83325849691645781</c:v>
                </c:pt>
                <c:pt idx="722">
                  <c:v>0.83325196884200647</c:v>
                </c:pt>
                <c:pt idx="723">
                  <c:v>0.8326684887000998</c:v>
                </c:pt>
                <c:pt idx="724">
                  <c:v>0.83242590516696258</c:v>
                </c:pt>
                <c:pt idx="725">
                  <c:v>0.83223726397304898</c:v>
                </c:pt>
                <c:pt idx="726">
                  <c:v>0.83204062888153263</c:v>
                </c:pt>
                <c:pt idx="727">
                  <c:v>0.83166730405130651</c:v>
                </c:pt>
                <c:pt idx="728">
                  <c:v>0.83172242209959035</c:v>
                </c:pt>
                <c:pt idx="729">
                  <c:v>0.83211952212161766</c:v>
                </c:pt>
                <c:pt idx="730">
                  <c:v>0.83223932157062219</c:v>
                </c:pt>
                <c:pt idx="731">
                  <c:v>0.83249792697279101</c:v>
                </c:pt>
                <c:pt idx="732">
                  <c:v>0.83269475221616274</c:v>
                </c:pt>
                <c:pt idx="733">
                  <c:v>0.83233026380093988</c:v>
                </c:pt>
                <c:pt idx="734">
                  <c:v>0.83183173506069863</c:v>
                </c:pt>
                <c:pt idx="735">
                  <c:v>0.8316515698830621</c:v>
                </c:pt>
                <c:pt idx="736">
                  <c:v>0.83156991899294119</c:v>
                </c:pt>
                <c:pt idx="737">
                  <c:v>0.83154591515603871</c:v>
                </c:pt>
                <c:pt idx="738">
                  <c:v>0.83200904206415194</c:v>
                </c:pt>
                <c:pt idx="739">
                  <c:v>0.83222106398638862</c:v>
                </c:pt>
                <c:pt idx="740">
                  <c:v>0.83216445479985002</c:v>
                </c:pt>
                <c:pt idx="741">
                  <c:v>0.83229203594576151</c:v>
                </c:pt>
                <c:pt idx="742">
                  <c:v>0.83250905742113135</c:v>
                </c:pt>
                <c:pt idx="743">
                  <c:v>0.83258792273383009</c:v>
                </c:pt>
                <c:pt idx="744">
                  <c:v>0.83258759870624166</c:v>
                </c:pt>
                <c:pt idx="745">
                  <c:v>0.83271712064338665</c:v>
                </c:pt>
                <c:pt idx="746">
                  <c:v>0.83303857299039064</c:v>
                </c:pt>
                <c:pt idx="747">
                  <c:v>0.83299130311487923</c:v>
                </c:pt>
                <c:pt idx="748">
                  <c:v>0.832765401994087</c:v>
                </c:pt>
                <c:pt idx="749">
                  <c:v>0.83268696114897511</c:v>
                </c:pt>
                <c:pt idx="750">
                  <c:v>0.83257009406712312</c:v>
                </c:pt>
                <c:pt idx="751">
                  <c:v>0.83205932498012569</c:v>
                </c:pt>
                <c:pt idx="752">
                  <c:v>0.83200226313104952</c:v>
                </c:pt>
                <c:pt idx="753">
                  <c:v>0.83223088730033534</c:v>
                </c:pt>
                <c:pt idx="754">
                  <c:v>0.83210100112660002</c:v>
                </c:pt>
                <c:pt idx="755">
                  <c:v>0.83212293062759901</c:v>
                </c:pt>
                <c:pt idx="756">
                  <c:v>0.83212176057882181</c:v>
                </c:pt>
                <c:pt idx="757">
                  <c:v>0.83215210323069266</c:v>
                </c:pt>
                <c:pt idx="758">
                  <c:v>0.83209907811306372</c:v>
                </c:pt>
                <c:pt idx="759">
                  <c:v>0.83197324543870665</c:v>
                </c:pt>
                <c:pt idx="760">
                  <c:v>0.83199946752692455</c:v>
                </c:pt>
                <c:pt idx="761">
                  <c:v>0.8321392893220303</c:v>
                </c:pt>
                <c:pt idx="762">
                  <c:v>0.83208046040563477</c:v>
                </c:pt>
                <c:pt idx="763">
                  <c:v>0.83209509322383857</c:v>
                </c:pt>
                <c:pt idx="764">
                  <c:v>0.8319773756164307</c:v>
                </c:pt>
                <c:pt idx="765">
                  <c:v>0.83143463332339385</c:v>
                </c:pt>
                <c:pt idx="766">
                  <c:v>0.83129351034055265</c:v>
                </c:pt>
                <c:pt idx="767">
                  <c:v>0.83147950332966569</c:v>
                </c:pt>
                <c:pt idx="768">
                  <c:v>0.83139583440126064</c:v>
                </c:pt>
                <c:pt idx="769">
                  <c:v>0.83135450116190546</c:v>
                </c:pt>
                <c:pt idx="770">
                  <c:v>0.83130351513739453</c:v>
                </c:pt>
                <c:pt idx="771">
                  <c:v>0.83118617669890105</c:v>
                </c:pt>
                <c:pt idx="772">
                  <c:v>0.83083824990289989</c:v>
                </c:pt>
                <c:pt idx="773">
                  <c:v>0.83070877309767865</c:v>
                </c:pt>
                <c:pt idx="774">
                  <c:v>0.83062690419747665</c:v>
                </c:pt>
                <c:pt idx="775">
                  <c:v>0.83070359877036559</c:v>
                </c:pt>
                <c:pt idx="776">
                  <c:v>0.83090857081180325</c:v>
                </c:pt>
                <c:pt idx="777">
                  <c:v>0.83100816282184631</c:v>
                </c:pt>
                <c:pt idx="778">
                  <c:v>0.83131294553791035</c:v>
                </c:pt>
                <c:pt idx="779">
                  <c:v>0.83135468388067424</c:v>
                </c:pt>
                <c:pt idx="780">
                  <c:v>0.83107181444912492</c:v>
                </c:pt>
                <c:pt idx="781">
                  <c:v>0.83105904066250869</c:v>
                </c:pt>
                <c:pt idx="782">
                  <c:v>0.83119953783672162</c:v>
                </c:pt>
                <c:pt idx="783">
                  <c:v>0.8311626931969982</c:v>
                </c:pt>
                <c:pt idx="784">
                  <c:v>0.83117172354850588</c:v>
                </c:pt>
                <c:pt idx="785">
                  <c:v>0.83110445943313271</c:v>
                </c:pt>
                <c:pt idx="786">
                  <c:v>0.83075654345683914</c:v>
                </c:pt>
                <c:pt idx="787">
                  <c:v>0.83058981095880502</c:v>
                </c:pt>
                <c:pt idx="788">
                  <c:v>0.83047214014185156</c:v>
                </c:pt>
                <c:pt idx="789">
                  <c:v>0.83049594126454063</c:v>
                </c:pt>
                <c:pt idx="790">
                  <c:v>0.83043778955981351</c:v>
                </c:pt>
                <c:pt idx="791">
                  <c:v>0.83039425615517815</c:v>
                </c:pt>
                <c:pt idx="792">
                  <c:v>0.8304310957218175</c:v>
                </c:pt>
                <c:pt idx="793">
                  <c:v>0.8305483266313467</c:v>
                </c:pt>
                <c:pt idx="794">
                  <c:v>0.83050573513567361</c:v>
                </c:pt>
                <c:pt idx="795">
                  <c:v>0.83047695613155881</c:v>
                </c:pt>
                <c:pt idx="796">
                  <c:v>0.83038834813870921</c:v>
                </c:pt>
                <c:pt idx="797">
                  <c:v>0.83011841273679365</c:v>
                </c:pt>
                <c:pt idx="798">
                  <c:v>0.82998826838554263</c:v>
                </c:pt>
                <c:pt idx="799">
                  <c:v>0.82997291730789502</c:v>
                </c:pt>
                <c:pt idx="800">
                  <c:v>0.82987416125903779</c:v>
                </c:pt>
                <c:pt idx="801">
                  <c:v>0.82971756026135846</c:v>
                </c:pt>
                <c:pt idx="802">
                  <c:v>0.82959848377880363</c:v>
                </c:pt>
                <c:pt idx="803">
                  <c:v>0.82951348859748619</c:v>
                </c:pt>
                <c:pt idx="804">
                  <c:v>0.82939148285738074</c:v>
                </c:pt>
                <c:pt idx="805">
                  <c:v>0.82936195304146643</c:v>
                </c:pt>
                <c:pt idx="806">
                  <c:v>0.82913376895565216</c:v>
                </c:pt>
                <c:pt idx="807">
                  <c:v>0.82896632526523006</c:v>
                </c:pt>
                <c:pt idx="808">
                  <c:v>0.82866080847626578</c:v>
                </c:pt>
                <c:pt idx="809">
                  <c:v>0.82813647123755652</c:v>
                </c:pt>
                <c:pt idx="810">
                  <c:v>0.8279628291097193</c:v>
                </c:pt>
                <c:pt idx="811">
                  <c:v>0.82775904732393824</c:v>
                </c:pt>
                <c:pt idx="812">
                  <c:v>0.82756562620849206</c:v>
                </c:pt>
                <c:pt idx="813">
                  <c:v>0.82733785676684868</c:v>
                </c:pt>
                <c:pt idx="814">
                  <c:v>0.82724152682689645</c:v>
                </c:pt>
                <c:pt idx="815">
                  <c:v>0.82696767507114921</c:v>
                </c:pt>
                <c:pt idx="816">
                  <c:v>0.82652446023696846</c:v>
                </c:pt>
                <c:pt idx="817">
                  <c:v>0.8262345143365819</c:v>
                </c:pt>
                <c:pt idx="818">
                  <c:v>0.82587761456294395</c:v>
                </c:pt>
                <c:pt idx="819">
                  <c:v>0.82572922363149914</c:v>
                </c:pt>
                <c:pt idx="820">
                  <c:v>0.82578803781671573</c:v>
                </c:pt>
                <c:pt idx="821">
                  <c:v>0.82572905787411777</c:v>
                </c:pt>
                <c:pt idx="822">
                  <c:v>0.825857482436408</c:v>
                </c:pt>
                <c:pt idx="823">
                  <c:v>0.82575375942676998</c:v>
                </c:pt>
                <c:pt idx="824">
                  <c:v>0.82547866605571063</c:v>
                </c:pt>
                <c:pt idx="825">
                  <c:v>0.82514393492728511</c:v>
                </c:pt>
                <c:pt idx="826">
                  <c:v>0.82475297596238251</c:v>
                </c:pt>
                <c:pt idx="827">
                  <c:v>0.82451269694377882</c:v>
                </c:pt>
                <c:pt idx="828">
                  <c:v>0.82448291181198918</c:v>
                </c:pt>
                <c:pt idx="829">
                  <c:v>0.82436077112285056</c:v>
                </c:pt>
                <c:pt idx="830">
                  <c:v>0.82393243702341512</c:v>
                </c:pt>
                <c:pt idx="831">
                  <c:v>0.82349038788707429</c:v>
                </c:pt>
                <c:pt idx="832">
                  <c:v>0.82317471649015994</c:v>
                </c:pt>
                <c:pt idx="833">
                  <c:v>0.82266982535786515</c:v>
                </c:pt>
                <c:pt idx="834">
                  <c:v>0.82242998056689065</c:v>
                </c:pt>
                <c:pt idx="835">
                  <c:v>0.82262038573014051</c:v>
                </c:pt>
                <c:pt idx="836">
                  <c:v>0.82239176522632018</c:v>
                </c:pt>
                <c:pt idx="837">
                  <c:v>0.82203368347368122</c:v>
                </c:pt>
                <c:pt idx="838">
                  <c:v>0.82163748493681987</c:v>
                </c:pt>
                <c:pt idx="839">
                  <c:v>0.82098577250311799</c:v>
                </c:pt>
                <c:pt idx="840">
                  <c:v>0.82052273465988212</c:v>
                </c:pt>
                <c:pt idx="841">
                  <c:v>0.82014029568895663</c:v>
                </c:pt>
                <c:pt idx="842">
                  <c:v>0.81974613831457055</c:v>
                </c:pt>
                <c:pt idx="843">
                  <c:v>0.81924467943145562</c:v>
                </c:pt>
                <c:pt idx="844">
                  <c:v>0.81868181317683886</c:v>
                </c:pt>
                <c:pt idx="845">
                  <c:v>0.81816118120670756</c:v>
                </c:pt>
                <c:pt idx="846">
                  <c:v>0.81748557872518401</c:v>
                </c:pt>
                <c:pt idx="847">
                  <c:v>0.81687901177396305</c:v>
                </c:pt>
                <c:pt idx="848">
                  <c:v>0.81642236183276962</c:v>
                </c:pt>
                <c:pt idx="849">
                  <c:v>0.81565577655339783</c:v>
                </c:pt>
                <c:pt idx="850">
                  <c:v>0.81492135890773776</c:v>
                </c:pt>
                <c:pt idx="851">
                  <c:v>0.81420242666520071</c:v>
                </c:pt>
                <c:pt idx="852">
                  <c:v>0.81338610656913368</c:v>
                </c:pt>
                <c:pt idx="853">
                  <c:v>0.81284249549249965</c:v>
                </c:pt>
                <c:pt idx="854">
                  <c:v>0.81234019439391369</c:v>
                </c:pt>
                <c:pt idx="855">
                  <c:v>0.81183810554059122</c:v>
                </c:pt>
                <c:pt idx="856">
                  <c:v>0.81142160953512055</c:v>
                </c:pt>
                <c:pt idx="857">
                  <c:v>0.81099005549580394</c:v>
                </c:pt>
                <c:pt idx="858">
                  <c:v>0.81054565642148746</c:v>
                </c:pt>
                <c:pt idx="859">
                  <c:v>0.8101252489904649</c:v>
                </c:pt>
                <c:pt idx="860">
                  <c:v>0.80968773433651664</c:v>
                </c:pt>
                <c:pt idx="861">
                  <c:v>0.80939426411665949</c:v>
                </c:pt>
                <c:pt idx="862">
                  <c:v>0.80905603799019365</c:v>
                </c:pt>
                <c:pt idx="863">
                  <c:v>0.80881424008011815</c:v>
                </c:pt>
                <c:pt idx="864">
                  <c:v>0.80904180995878383</c:v>
                </c:pt>
                <c:pt idx="865">
                  <c:v>0.80934293190578721</c:v>
                </c:pt>
                <c:pt idx="866">
                  <c:v>0.80971748449486669</c:v>
                </c:pt>
                <c:pt idx="867">
                  <c:v>0.81034105476604312</c:v>
                </c:pt>
                <c:pt idx="868">
                  <c:v>0.81062962723126475</c:v>
                </c:pt>
                <c:pt idx="869">
                  <c:v>0.81109978782032288</c:v>
                </c:pt>
                <c:pt idx="870">
                  <c:v>0.81190512903607992</c:v>
                </c:pt>
                <c:pt idx="871">
                  <c:v>0.81266947425538394</c:v>
                </c:pt>
                <c:pt idx="872">
                  <c:v>0.8137254097471186</c:v>
                </c:pt>
                <c:pt idx="873">
                  <c:v>0.81465974081595438</c:v>
                </c:pt>
                <c:pt idx="874">
                  <c:v>0.81549478521594776</c:v>
                </c:pt>
                <c:pt idx="875">
                  <c:v>0.81649633597297844</c:v>
                </c:pt>
                <c:pt idx="876">
                  <c:v>0.81737926213530065</c:v>
                </c:pt>
                <c:pt idx="877">
                  <c:v>0.81837935797669403</c:v>
                </c:pt>
                <c:pt idx="878">
                  <c:v>0.81927899351784961</c:v>
                </c:pt>
                <c:pt idx="879">
                  <c:v>0.82016025728174935</c:v>
                </c:pt>
                <c:pt idx="880">
                  <c:v>0.82081678491273435</c:v>
                </c:pt>
                <c:pt idx="881">
                  <c:v>0.82136223150179877</c:v>
                </c:pt>
                <c:pt idx="882">
                  <c:v>0.8218239263962136</c:v>
                </c:pt>
                <c:pt idx="883">
                  <c:v>0.82216301619630261</c:v>
                </c:pt>
                <c:pt idx="884">
                  <c:v>0.82261667525880233</c:v>
                </c:pt>
                <c:pt idx="885">
                  <c:v>0.82315581523746062</c:v>
                </c:pt>
                <c:pt idx="886">
                  <c:v>0.82371116761662866</c:v>
                </c:pt>
                <c:pt idx="887">
                  <c:v>0.82414327341015503</c:v>
                </c:pt>
                <c:pt idx="888">
                  <c:v>0.82466474668836864</c:v>
                </c:pt>
                <c:pt idx="889">
                  <c:v>0.82523648313833431</c:v>
                </c:pt>
                <c:pt idx="890">
                  <c:v>0.82570446748963755</c:v>
                </c:pt>
                <c:pt idx="891">
                  <c:v>0.82622042151789965</c:v>
                </c:pt>
                <c:pt idx="892">
                  <c:v>0.82661682028767303</c:v>
                </c:pt>
                <c:pt idx="893">
                  <c:v>0.82690645442582789</c:v>
                </c:pt>
                <c:pt idx="894">
                  <c:v>0.82721416853984542</c:v>
                </c:pt>
                <c:pt idx="895">
                  <c:v>0.82742892153190251</c:v>
                </c:pt>
                <c:pt idx="896">
                  <c:v>0.82775699266784175</c:v>
                </c:pt>
                <c:pt idx="897">
                  <c:v>0.82807076378937461</c:v>
                </c:pt>
                <c:pt idx="898">
                  <c:v>0.82823164930458504</c:v>
                </c:pt>
                <c:pt idx="899">
                  <c:v>0.82861086717430465</c:v>
                </c:pt>
                <c:pt idx="900">
                  <c:v>0.82872915343609288</c:v>
                </c:pt>
                <c:pt idx="901">
                  <c:v>0.82871571722317361</c:v>
                </c:pt>
                <c:pt idx="902">
                  <c:v>0.82881329018384364</c:v>
                </c:pt>
                <c:pt idx="903">
                  <c:v>0.82896806536426348</c:v>
                </c:pt>
                <c:pt idx="904">
                  <c:v>0.82876463402917844</c:v>
                </c:pt>
                <c:pt idx="905">
                  <c:v>0.82881719878258253</c:v>
                </c:pt>
                <c:pt idx="906">
                  <c:v>0.82900322445346875</c:v>
                </c:pt>
                <c:pt idx="907">
                  <c:v>0.82892796868163776</c:v>
                </c:pt>
                <c:pt idx="908">
                  <c:v>0.82903466568032835</c:v>
                </c:pt>
                <c:pt idx="909">
                  <c:v>0.82924181900354743</c:v>
                </c:pt>
                <c:pt idx="910">
                  <c:v>0.82948391699464752</c:v>
                </c:pt>
                <c:pt idx="911">
                  <c:v>0.82978080789741915</c:v>
                </c:pt>
                <c:pt idx="912">
                  <c:v>0.83004270844153361</c:v>
                </c:pt>
                <c:pt idx="913">
                  <c:v>0.83000817847171793</c:v>
                </c:pt>
                <c:pt idx="914">
                  <c:v>0.82994814046298782</c:v>
                </c:pt>
                <c:pt idx="915">
                  <c:v>0.83007656447523459</c:v>
                </c:pt>
                <c:pt idx="916">
                  <c:v>0.83012708883694275</c:v>
                </c:pt>
                <c:pt idx="917">
                  <c:v>0.83022256755075186</c:v>
                </c:pt>
                <c:pt idx="918">
                  <c:v>0.83015198667898604</c:v>
                </c:pt>
                <c:pt idx="919">
                  <c:v>0.82992623469756865</c:v>
                </c:pt>
                <c:pt idx="920">
                  <c:v>0.8297450526064184</c:v>
                </c:pt>
                <c:pt idx="921">
                  <c:v>0.82972648846941399</c:v>
                </c:pt>
                <c:pt idx="922">
                  <c:v>0.82974402026234173</c:v>
                </c:pt>
                <c:pt idx="923">
                  <c:v>0.8296350622913935</c:v>
                </c:pt>
                <c:pt idx="924">
                  <c:v>0.82947446889072252</c:v>
                </c:pt>
                <c:pt idx="925">
                  <c:v>0.82937284959386892</c:v>
                </c:pt>
                <c:pt idx="926">
                  <c:v>0.82925327573343877</c:v>
                </c:pt>
                <c:pt idx="927">
                  <c:v>0.82922672679784926</c:v>
                </c:pt>
                <c:pt idx="928">
                  <c:v>0.82931573278444171</c:v>
                </c:pt>
                <c:pt idx="929">
                  <c:v>0.82934053152989784</c:v>
                </c:pt>
                <c:pt idx="930">
                  <c:v>0.82933637507631119</c:v>
                </c:pt>
                <c:pt idx="931">
                  <c:v>0.82934828070539812</c:v>
                </c:pt>
                <c:pt idx="932">
                  <c:v>0.82953605063896152</c:v>
                </c:pt>
                <c:pt idx="933">
                  <c:v>0.82951342341529044</c:v>
                </c:pt>
                <c:pt idx="934">
                  <c:v>0.8295781404724375</c:v>
                </c:pt>
                <c:pt idx="935">
                  <c:v>0.82963491689879276</c:v>
                </c:pt>
                <c:pt idx="936">
                  <c:v>0.82938297173770414</c:v>
                </c:pt>
                <c:pt idx="937">
                  <c:v>0.8293572910822935</c:v>
                </c:pt>
                <c:pt idx="938">
                  <c:v>0.82921513483521836</c:v>
                </c:pt>
                <c:pt idx="939">
                  <c:v>0.82874056591437661</c:v>
                </c:pt>
                <c:pt idx="940">
                  <c:v>0.82836266461724217</c:v>
                </c:pt>
                <c:pt idx="941">
                  <c:v>0.82804809742774099</c:v>
                </c:pt>
                <c:pt idx="942">
                  <c:v>0.82794036716213204</c:v>
                </c:pt>
                <c:pt idx="943">
                  <c:v>0.82804864909515385</c:v>
                </c:pt>
                <c:pt idx="944">
                  <c:v>0.82818575348753465</c:v>
                </c:pt>
                <c:pt idx="945">
                  <c:v>0.82818336105373858</c:v>
                </c:pt>
                <c:pt idx="946">
                  <c:v>0.82799031955264601</c:v>
                </c:pt>
                <c:pt idx="947">
                  <c:v>0.82773354242140873</c:v>
                </c:pt>
                <c:pt idx="948">
                  <c:v>0.82747370701425338</c:v>
                </c:pt>
                <c:pt idx="949">
                  <c:v>0.82719121154370434</c:v>
                </c:pt>
                <c:pt idx="950">
                  <c:v>0.8269334414592997</c:v>
                </c:pt>
                <c:pt idx="951">
                  <c:v>0.82669856538726116</c:v>
                </c:pt>
                <c:pt idx="952">
                  <c:v>0.82649509324263315</c:v>
                </c:pt>
                <c:pt idx="953">
                  <c:v>0.82634323211550775</c:v>
                </c:pt>
                <c:pt idx="954">
                  <c:v>0.82615103700255565</c:v>
                </c:pt>
                <c:pt idx="955">
                  <c:v>0.82598106418679162</c:v>
                </c:pt>
                <c:pt idx="956">
                  <c:v>0.82573309564034703</c:v>
                </c:pt>
                <c:pt idx="957">
                  <c:v>0.8253651291980495</c:v>
                </c:pt>
                <c:pt idx="958">
                  <c:v>0.82512107761902176</c:v>
                </c:pt>
                <c:pt idx="959">
                  <c:v>0.82503139878852061</c:v>
                </c:pt>
                <c:pt idx="960">
                  <c:v>0.82494840785297174</c:v>
                </c:pt>
                <c:pt idx="961">
                  <c:v>0.82514404966263588</c:v>
                </c:pt>
                <c:pt idx="962">
                  <c:v>0.8249890505654548</c:v>
                </c:pt>
                <c:pt idx="963">
                  <c:v>0.82448600640894953</c:v>
                </c:pt>
                <c:pt idx="964">
                  <c:v>0.8241616017249882</c:v>
                </c:pt>
                <c:pt idx="965">
                  <c:v>0.82364043738693948</c:v>
                </c:pt>
                <c:pt idx="966">
                  <c:v>0.8232293658665355</c:v>
                </c:pt>
                <c:pt idx="967">
                  <c:v>0.8230125667049164</c:v>
                </c:pt>
                <c:pt idx="968">
                  <c:v>0.82264704243053688</c:v>
                </c:pt>
                <c:pt idx="969">
                  <c:v>0.82235373653061605</c:v>
                </c:pt>
                <c:pt idx="970">
                  <c:v>0.82210971093462604</c:v>
                </c:pt>
                <c:pt idx="971">
                  <c:v>0.82162492443714674</c:v>
                </c:pt>
                <c:pt idx="972">
                  <c:v>0.82115581149135564</c:v>
                </c:pt>
                <c:pt idx="973">
                  <c:v>0.82086885250054398</c:v>
                </c:pt>
                <c:pt idx="974">
                  <c:v>0.82051807974297941</c:v>
                </c:pt>
                <c:pt idx="975">
                  <c:v>0.82031111509289822</c:v>
                </c:pt>
                <c:pt idx="976">
                  <c:v>0.82008725796025739</c:v>
                </c:pt>
                <c:pt idx="977">
                  <c:v>0.81972664587968525</c:v>
                </c:pt>
                <c:pt idx="978">
                  <c:v>0.81910133902944271</c:v>
                </c:pt>
                <c:pt idx="979">
                  <c:v>0.81875575414585389</c:v>
                </c:pt>
                <c:pt idx="980">
                  <c:v>0.81851359017379355</c:v>
                </c:pt>
                <c:pt idx="981">
                  <c:v>0.81824560483141562</c:v>
                </c:pt>
                <c:pt idx="982">
                  <c:v>0.81807259791733944</c:v>
                </c:pt>
                <c:pt idx="983">
                  <c:v>0.8178311499351304</c:v>
                </c:pt>
                <c:pt idx="984">
                  <c:v>0.81755746754609671</c:v>
                </c:pt>
                <c:pt idx="985">
                  <c:v>0.81722128691048412</c:v>
                </c:pt>
                <c:pt idx="986">
                  <c:v>0.81694032479083345</c:v>
                </c:pt>
                <c:pt idx="987">
                  <c:v>0.81654341539248465</c:v>
                </c:pt>
                <c:pt idx="988">
                  <c:v>0.8160459228429936</c:v>
                </c:pt>
                <c:pt idx="989">
                  <c:v>0.81547467281635966</c:v>
                </c:pt>
                <c:pt idx="990">
                  <c:v>0.81481994066808494</c:v>
                </c:pt>
                <c:pt idx="991">
                  <c:v>0.81427720680776849</c:v>
                </c:pt>
                <c:pt idx="992">
                  <c:v>0.81371962513835661</c:v>
                </c:pt>
                <c:pt idx="993">
                  <c:v>0.81307263864866264</c:v>
                </c:pt>
                <c:pt idx="994">
                  <c:v>0.81267725839002436</c:v>
                </c:pt>
                <c:pt idx="995">
                  <c:v>0.81225214091427556</c:v>
                </c:pt>
                <c:pt idx="996">
                  <c:v>0.81178820614692115</c:v>
                </c:pt>
                <c:pt idx="997">
                  <c:v>0.81138562829297334</c:v>
                </c:pt>
                <c:pt idx="998">
                  <c:v>0.81088132517708567</c:v>
                </c:pt>
                <c:pt idx="999">
                  <c:v>0.81029060309516265</c:v>
                </c:pt>
                <c:pt idx="1000">
                  <c:v>0.80954417189171757</c:v>
                </c:pt>
                <c:pt idx="1001">
                  <c:v>0.80889872063692403</c:v>
                </c:pt>
                <c:pt idx="1002">
                  <c:v>0.80817697473469152</c:v>
                </c:pt>
                <c:pt idx="1003">
                  <c:v>0.80729031871862467</c:v>
                </c:pt>
                <c:pt idx="1004">
                  <c:v>0.8066588208164116</c:v>
                </c:pt>
                <c:pt idx="1005">
                  <c:v>0.80594243101570862</c:v>
                </c:pt>
                <c:pt idx="1006">
                  <c:v>0.8053046086518999</c:v>
                </c:pt>
                <c:pt idx="1007">
                  <c:v>0.80486338174555005</c:v>
                </c:pt>
                <c:pt idx="1008">
                  <c:v>0.80431341158513669</c:v>
                </c:pt>
                <c:pt idx="1009">
                  <c:v>0.80376865646905504</c:v>
                </c:pt>
                <c:pt idx="1010">
                  <c:v>0.80325346381925622</c:v>
                </c:pt>
                <c:pt idx="1011">
                  <c:v>0.80270708612540864</c:v>
                </c:pt>
                <c:pt idx="1012">
                  <c:v>0.80213381217915214</c:v>
                </c:pt>
                <c:pt idx="1013">
                  <c:v>0.80157573772515089</c:v>
                </c:pt>
                <c:pt idx="1014">
                  <c:v>0.80095222440915415</c:v>
                </c:pt>
                <c:pt idx="1015">
                  <c:v>0.80022651186454252</c:v>
                </c:pt>
                <c:pt idx="1016">
                  <c:v>0.79966520848822364</c:v>
                </c:pt>
                <c:pt idx="1017">
                  <c:v>0.79919434755471763</c:v>
                </c:pt>
                <c:pt idx="1018">
                  <c:v>0.79867465329364506</c:v>
                </c:pt>
                <c:pt idx="1019">
                  <c:v>0.79818030867281231</c:v>
                </c:pt>
                <c:pt idx="1020">
                  <c:v>0.79774871806658099</c:v>
                </c:pt>
                <c:pt idx="1021">
                  <c:v>0.79729535070378865</c:v>
                </c:pt>
                <c:pt idx="1022">
                  <c:v>0.79684963507138507</c:v>
                </c:pt>
                <c:pt idx="1023">
                  <c:v>0.7965193791780445</c:v>
                </c:pt>
                <c:pt idx="1024">
                  <c:v>0.79612110971268557</c:v>
                </c:pt>
                <c:pt idx="1025">
                  <c:v>0.79555767263473365</c:v>
                </c:pt>
                <c:pt idx="1026">
                  <c:v>0.79505240797999854</c:v>
                </c:pt>
                <c:pt idx="1027">
                  <c:v>0.79436317800343759</c:v>
                </c:pt>
                <c:pt idx="1028">
                  <c:v>0.7936742921758102</c:v>
                </c:pt>
                <c:pt idx="1029">
                  <c:v>0.79303289305309665</c:v>
                </c:pt>
                <c:pt idx="1030">
                  <c:v>0.79229689188045549</c:v>
                </c:pt>
                <c:pt idx="1031">
                  <c:v>0.79162248720538264</c:v>
                </c:pt>
                <c:pt idx="1032">
                  <c:v>0.79084959873496352</c:v>
                </c:pt>
                <c:pt idx="1033">
                  <c:v>0.79007976699203319</c:v>
                </c:pt>
                <c:pt idx="1034">
                  <c:v>0.78931355134769998</c:v>
                </c:pt>
                <c:pt idx="1035">
                  <c:v>0.78865314065853065</c:v>
                </c:pt>
                <c:pt idx="1036">
                  <c:v>0.78829427417238163</c:v>
                </c:pt>
                <c:pt idx="1037">
                  <c:v>0.78790341679245735</c:v>
                </c:pt>
                <c:pt idx="1038">
                  <c:v>0.78747590253509958</c:v>
                </c:pt>
                <c:pt idx="1039">
                  <c:v>0.7869589260830111</c:v>
                </c:pt>
                <c:pt idx="1040">
                  <c:v>0.78629073899246749</c:v>
                </c:pt>
                <c:pt idx="1041">
                  <c:v>0.78565372195214656</c:v>
                </c:pt>
                <c:pt idx="1042">
                  <c:v>0.78520257293841178</c:v>
                </c:pt>
                <c:pt idx="1043">
                  <c:v>0.78488648416047901</c:v>
                </c:pt>
                <c:pt idx="1044">
                  <c:v>0.78475403059929172</c:v>
                </c:pt>
                <c:pt idx="1045">
                  <c:v>0.78461599824514394</c:v>
                </c:pt>
                <c:pt idx="1046">
                  <c:v>0.78455525266686765</c:v>
                </c:pt>
                <c:pt idx="1047">
                  <c:v>0.78458393912454549</c:v>
                </c:pt>
                <c:pt idx="1048">
                  <c:v>0.7847438757356</c:v>
                </c:pt>
                <c:pt idx="1049">
                  <c:v>0.78480401206401873</c:v>
                </c:pt>
                <c:pt idx="1050">
                  <c:v>0.78496986093192256</c:v>
                </c:pt>
                <c:pt idx="1051">
                  <c:v>0.78502847843082135</c:v>
                </c:pt>
                <c:pt idx="1052">
                  <c:v>0.78497018335263458</c:v>
                </c:pt>
                <c:pt idx="1053">
                  <c:v>0.78493344273342192</c:v>
                </c:pt>
                <c:pt idx="1054">
                  <c:v>0.78494267048160005</c:v>
                </c:pt>
                <c:pt idx="1055">
                  <c:v>0.78481931963107665</c:v>
                </c:pt>
                <c:pt idx="1056">
                  <c:v>0.78456357293409607</c:v>
                </c:pt>
                <c:pt idx="1057">
                  <c:v>0.78436976557519622</c:v>
                </c:pt>
                <c:pt idx="1058">
                  <c:v>0.78417614398707958</c:v>
                </c:pt>
                <c:pt idx="1059">
                  <c:v>0.78390895883699752</c:v>
                </c:pt>
                <c:pt idx="1060">
                  <c:v>0.78358124416289687</c:v>
                </c:pt>
                <c:pt idx="1061">
                  <c:v>0.78328777358363111</c:v>
                </c:pt>
                <c:pt idx="1062">
                  <c:v>0.78293623528504552</c:v>
                </c:pt>
                <c:pt idx="1063">
                  <c:v>0.78262263290992373</c:v>
                </c:pt>
                <c:pt idx="1064">
                  <c:v>0.7823710893472301</c:v>
                </c:pt>
                <c:pt idx="1065">
                  <c:v>0.78211933525574817</c:v>
                </c:pt>
                <c:pt idx="1066">
                  <c:v>0.78186468655684993</c:v>
                </c:pt>
                <c:pt idx="1067">
                  <c:v>0.78156402459488883</c:v>
                </c:pt>
                <c:pt idx="1068">
                  <c:v>0.78135966181620986</c:v>
                </c:pt>
                <c:pt idx="1069">
                  <c:v>0.78134552119619161</c:v>
                </c:pt>
                <c:pt idx="1070">
                  <c:v>0.78145214854846956</c:v>
                </c:pt>
                <c:pt idx="1071">
                  <c:v>0.7815131357000169</c:v>
                </c:pt>
                <c:pt idx="1072">
                  <c:v>0.78158622025657609</c:v>
                </c:pt>
                <c:pt idx="1073">
                  <c:v>0.78163862615375213</c:v>
                </c:pt>
                <c:pt idx="1074">
                  <c:v>0.78149148611797803</c:v>
                </c:pt>
                <c:pt idx="1075">
                  <c:v>0.78152186668674262</c:v>
                </c:pt>
                <c:pt idx="1076">
                  <c:v>0.7816051074363306</c:v>
                </c:pt>
                <c:pt idx="1077">
                  <c:v>0.78149951233451598</c:v>
                </c:pt>
                <c:pt idx="1078">
                  <c:v>0.78155809580677849</c:v>
                </c:pt>
                <c:pt idx="1079">
                  <c:v>0.78161678539202029</c:v>
                </c:pt>
                <c:pt idx="1080">
                  <c:v>0.78159333182789958</c:v>
                </c:pt>
                <c:pt idx="1081">
                  <c:v>0.78166308995562939</c:v>
                </c:pt>
                <c:pt idx="1082">
                  <c:v>0.78160865558593262</c:v>
                </c:pt>
                <c:pt idx="1083">
                  <c:v>0.78148998837872141</c:v>
                </c:pt>
                <c:pt idx="1084">
                  <c:v>0.78156807882598756</c:v>
                </c:pt>
                <c:pt idx="1085">
                  <c:v>0.78165897061598955</c:v>
                </c:pt>
                <c:pt idx="1086">
                  <c:v>0.78179595008304958</c:v>
                </c:pt>
                <c:pt idx="1087">
                  <c:v>0.78188504649165869</c:v>
                </c:pt>
                <c:pt idx="1088">
                  <c:v>0.78192900352325811</c:v>
                </c:pt>
                <c:pt idx="1089">
                  <c:v>0.78182131790996423</c:v>
                </c:pt>
                <c:pt idx="1090">
                  <c:v>0.78187453780187965</c:v>
                </c:pt>
                <c:pt idx="1091">
                  <c:v>0.78199268273217371</c:v>
                </c:pt>
                <c:pt idx="1092">
                  <c:v>0.78215994369901665</c:v>
                </c:pt>
                <c:pt idx="1093">
                  <c:v>0.78237523276868426</c:v>
                </c:pt>
                <c:pt idx="1094">
                  <c:v>0.78250401695152405</c:v>
                </c:pt>
                <c:pt idx="1095">
                  <c:v>0.78265800272940822</c:v>
                </c:pt>
                <c:pt idx="1096">
                  <c:v>0.78278717710929835</c:v>
                </c:pt>
                <c:pt idx="1097">
                  <c:v>0.78286603877787797</c:v>
                </c:pt>
                <c:pt idx="1098">
                  <c:v>0.78299157629571625</c:v>
                </c:pt>
                <c:pt idx="1099">
                  <c:v>0.78310741096367364</c:v>
                </c:pt>
                <c:pt idx="1100">
                  <c:v>0.78331431485614456</c:v>
                </c:pt>
                <c:pt idx="1101">
                  <c:v>0.7836152688893675</c:v>
                </c:pt>
                <c:pt idx="1102">
                  <c:v>0.78378566660948656</c:v>
                </c:pt>
                <c:pt idx="1103">
                  <c:v>0.78396801998185006</c:v>
                </c:pt>
                <c:pt idx="1104">
                  <c:v>0.78409651275739978</c:v>
                </c:pt>
                <c:pt idx="1105">
                  <c:v>0.78406495437080315</c:v>
                </c:pt>
                <c:pt idx="1106">
                  <c:v>0.78416288654068589</c:v>
                </c:pt>
                <c:pt idx="1107">
                  <c:v>0.78436881457104213</c:v>
                </c:pt>
                <c:pt idx="1108">
                  <c:v>0.78449076544701057</c:v>
                </c:pt>
                <c:pt idx="1109">
                  <c:v>0.7845690673501502</c:v>
                </c:pt>
                <c:pt idx="1110">
                  <c:v>0.78466118426283549</c:v>
                </c:pt>
                <c:pt idx="1111">
                  <c:v>0.78472437665331263</c:v>
                </c:pt>
                <c:pt idx="1112">
                  <c:v>0.78486964030428363</c:v>
                </c:pt>
                <c:pt idx="1113">
                  <c:v>0.78507481143361635</c:v>
                </c:pt>
                <c:pt idx="1114">
                  <c:v>0.7852583304463816</c:v>
                </c:pt>
                <c:pt idx="1115">
                  <c:v>0.78548238887601929</c:v>
                </c:pt>
                <c:pt idx="1116">
                  <c:v>0.7856396708648079</c:v>
                </c:pt>
                <c:pt idx="1117">
                  <c:v>0.78572378938930676</c:v>
                </c:pt>
                <c:pt idx="1118">
                  <c:v>0.78588509739555512</c:v>
                </c:pt>
                <c:pt idx="1119">
                  <c:v>0.78613586247355216</c:v>
                </c:pt>
                <c:pt idx="1120">
                  <c:v>0.78622550510237577</c:v>
                </c:pt>
                <c:pt idx="1121">
                  <c:v>0.78618128370848672</c:v>
                </c:pt>
                <c:pt idx="1122">
                  <c:v>0.78634529000718412</c:v>
                </c:pt>
                <c:pt idx="1123">
                  <c:v>0.7863277316490227</c:v>
                </c:pt>
                <c:pt idx="1124">
                  <c:v>0.78638358319891344</c:v>
                </c:pt>
                <c:pt idx="1125">
                  <c:v>0.78670283841873134</c:v>
                </c:pt>
                <c:pt idx="1126">
                  <c:v>0.7868166463702001</c:v>
                </c:pt>
                <c:pt idx="1127">
                  <c:v>0.78691214949192601</c:v>
                </c:pt>
                <c:pt idx="1128">
                  <c:v>0.78717546868503563</c:v>
                </c:pt>
                <c:pt idx="1129">
                  <c:v>0.78738071776174157</c:v>
                </c:pt>
                <c:pt idx="1130">
                  <c:v>0.78763872743002361</c:v>
                </c:pt>
                <c:pt idx="1131">
                  <c:v>0.78796059983979627</c:v>
                </c:pt>
                <c:pt idx="1132">
                  <c:v>0.78817507409106069</c:v>
                </c:pt>
                <c:pt idx="1133">
                  <c:v>0.78839632245652713</c:v>
                </c:pt>
                <c:pt idx="1134">
                  <c:v>0.78848773674181949</c:v>
                </c:pt>
                <c:pt idx="1135">
                  <c:v>0.78848301918904851</c:v>
                </c:pt>
                <c:pt idx="1136">
                  <c:v>0.78853458669265186</c:v>
                </c:pt>
                <c:pt idx="1137">
                  <c:v>0.78858251584790007</c:v>
                </c:pt>
                <c:pt idx="1138">
                  <c:v>0.78877732454079363</c:v>
                </c:pt>
                <c:pt idx="1139">
                  <c:v>0.78907920425270961</c:v>
                </c:pt>
                <c:pt idx="1140">
                  <c:v>0.78932469579575248</c:v>
                </c:pt>
                <c:pt idx="1141">
                  <c:v>0.78945065119251767</c:v>
                </c:pt>
                <c:pt idx="1142">
                  <c:v>0.78954251821152344</c:v>
                </c:pt>
                <c:pt idx="1143">
                  <c:v>0.78957681355885279</c:v>
                </c:pt>
                <c:pt idx="1144">
                  <c:v>0.78960426605009082</c:v>
                </c:pt>
                <c:pt idx="1145">
                  <c:v>0.78984754121875478</c:v>
                </c:pt>
                <c:pt idx="1146">
                  <c:v>0.78994884650570218</c:v>
                </c:pt>
                <c:pt idx="1147">
                  <c:v>0.78995080774655069</c:v>
                </c:pt>
                <c:pt idx="1148">
                  <c:v>0.79010933964425467</c:v>
                </c:pt>
                <c:pt idx="1149">
                  <c:v>0.79016157546760757</c:v>
                </c:pt>
                <c:pt idx="1150">
                  <c:v>0.79025979041596128</c:v>
                </c:pt>
                <c:pt idx="1151">
                  <c:v>0.79054374528933447</c:v>
                </c:pt>
                <c:pt idx="1152">
                  <c:v>0.79076059044633051</c:v>
                </c:pt>
                <c:pt idx="1153">
                  <c:v>0.79085847457714964</c:v>
                </c:pt>
                <c:pt idx="1154">
                  <c:v>0.79103180172261556</c:v>
                </c:pt>
                <c:pt idx="1155">
                  <c:v>0.7912138057773882</c:v>
                </c:pt>
                <c:pt idx="1156">
                  <c:v>0.79128457859144441</c:v>
                </c:pt>
                <c:pt idx="1157">
                  <c:v>0.79139569268301846</c:v>
                </c:pt>
                <c:pt idx="1158">
                  <c:v>0.79157418642042987</c:v>
                </c:pt>
                <c:pt idx="1159">
                  <c:v>0.79170757044139062</c:v>
                </c:pt>
                <c:pt idx="1160">
                  <c:v>0.79187270406281751</c:v>
                </c:pt>
                <c:pt idx="1161">
                  <c:v>0.79212602992702796</c:v>
                </c:pt>
                <c:pt idx="1162">
                  <c:v>0.79216796183379856</c:v>
                </c:pt>
                <c:pt idx="1163">
                  <c:v>0.79220141500214303</c:v>
                </c:pt>
                <c:pt idx="1164">
                  <c:v>0.79232601375875367</c:v>
                </c:pt>
                <c:pt idx="1165">
                  <c:v>0.79230684369118465</c:v>
                </c:pt>
                <c:pt idx="1166">
                  <c:v>0.79242594887382123</c:v>
                </c:pt>
                <c:pt idx="1167">
                  <c:v>0.79251395757938292</c:v>
                </c:pt>
                <c:pt idx="1168">
                  <c:v>0.79254479036622449</c:v>
                </c:pt>
                <c:pt idx="1169">
                  <c:v>0.79264053574222826</c:v>
                </c:pt>
                <c:pt idx="1170">
                  <c:v>0.79280674399346118</c:v>
                </c:pt>
                <c:pt idx="1171">
                  <c:v>0.79294235844322691</c:v>
                </c:pt>
                <c:pt idx="1172">
                  <c:v>0.79313496086139856</c:v>
                </c:pt>
                <c:pt idx="1173">
                  <c:v>0.79329282117477762</c:v>
                </c:pt>
                <c:pt idx="1174">
                  <c:v>0.79339485010103261</c:v>
                </c:pt>
                <c:pt idx="1175">
                  <c:v>0.79357603041988223</c:v>
                </c:pt>
                <c:pt idx="1176">
                  <c:v>0.79379143263434504</c:v>
                </c:pt>
                <c:pt idx="1177">
                  <c:v>0.79390005856835921</c:v>
                </c:pt>
                <c:pt idx="1178">
                  <c:v>0.79404581289317777</c:v>
                </c:pt>
                <c:pt idx="1179">
                  <c:v>0.79408665987402149</c:v>
                </c:pt>
                <c:pt idx="1180">
                  <c:v>0.79398271827922928</c:v>
                </c:pt>
                <c:pt idx="1181">
                  <c:v>0.7939976257040362</c:v>
                </c:pt>
                <c:pt idx="1182">
                  <c:v>0.79399327059333236</c:v>
                </c:pt>
                <c:pt idx="1183">
                  <c:v>0.79405109662221562</c:v>
                </c:pt>
                <c:pt idx="1184">
                  <c:v>0.79415915466401465</c:v>
                </c:pt>
                <c:pt idx="1185">
                  <c:v>0.79430924608724152</c:v>
                </c:pt>
                <c:pt idx="1186">
                  <c:v>0.79452491511792656</c:v>
                </c:pt>
                <c:pt idx="1187">
                  <c:v>0.7947035871662812</c:v>
                </c:pt>
                <c:pt idx="1188">
                  <c:v>0.79486866183464233</c:v>
                </c:pt>
                <c:pt idx="1189">
                  <c:v>0.79507996687627769</c:v>
                </c:pt>
                <c:pt idx="1190">
                  <c:v>0.79537199149752769</c:v>
                </c:pt>
                <c:pt idx="1191">
                  <c:v>0.79554463055114477</c:v>
                </c:pt>
                <c:pt idx="1192">
                  <c:v>0.79567981827435208</c:v>
                </c:pt>
                <c:pt idx="1193">
                  <c:v>0.79585930477835554</c:v>
                </c:pt>
                <c:pt idx="1194">
                  <c:v>0.79588899491120357</c:v>
                </c:pt>
                <c:pt idx="1195">
                  <c:v>0.79615976406521649</c:v>
                </c:pt>
                <c:pt idx="1196">
                  <c:v>0.79669637618508904</c:v>
                </c:pt>
                <c:pt idx="1197">
                  <c:v>0.7969623953239845</c:v>
                </c:pt>
                <c:pt idx="1198">
                  <c:v>0.79722937933979865</c:v>
                </c:pt>
                <c:pt idx="1199">
                  <c:v>0.79738673413645456</c:v>
                </c:pt>
                <c:pt idx="1200">
                  <c:v>0.79735124130541479</c:v>
                </c:pt>
                <c:pt idx="1201">
                  <c:v>0.79738803166843464</c:v>
                </c:pt>
                <c:pt idx="1202">
                  <c:v>0.79739765583375266</c:v>
                </c:pt>
                <c:pt idx="1203">
                  <c:v>0.79745561627731765</c:v>
                </c:pt>
                <c:pt idx="1204">
                  <c:v>0.79743230485398708</c:v>
                </c:pt>
                <c:pt idx="1205">
                  <c:v>0.79762719905782953</c:v>
                </c:pt>
                <c:pt idx="1206">
                  <c:v>0.79801136218069535</c:v>
                </c:pt>
                <c:pt idx="1207">
                  <c:v>0.79828589428821062</c:v>
                </c:pt>
                <c:pt idx="1208">
                  <c:v>0.7986991893029155</c:v>
                </c:pt>
                <c:pt idx="1209">
                  <c:v>0.79887764941793848</c:v>
                </c:pt>
                <c:pt idx="1210">
                  <c:v>0.79887978114049063</c:v>
                </c:pt>
                <c:pt idx="1211">
                  <c:v>0.79900144735042855</c:v>
                </c:pt>
                <c:pt idx="1212">
                  <c:v>0.79906294654712517</c:v>
                </c:pt>
                <c:pt idx="1213">
                  <c:v>0.79918941314202063</c:v>
                </c:pt>
                <c:pt idx="1214">
                  <c:v>0.79937734707629649</c:v>
                </c:pt>
                <c:pt idx="1215">
                  <c:v>0.79945076797779246</c:v>
                </c:pt>
                <c:pt idx="1216">
                  <c:v>0.79950425703129668</c:v>
                </c:pt>
                <c:pt idx="1217">
                  <c:v>0.79957191849804565</c:v>
                </c:pt>
                <c:pt idx="1218">
                  <c:v>0.7996345957059825</c:v>
                </c:pt>
                <c:pt idx="1219">
                  <c:v>0.79968638179449458</c:v>
                </c:pt>
                <c:pt idx="1220">
                  <c:v>0.79962037619973902</c:v>
                </c:pt>
                <c:pt idx="1221">
                  <c:v>0.79968559789122551</c:v>
                </c:pt>
                <c:pt idx="1222">
                  <c:v>0.79977930773775552</c:v>
                </c:pt>
                <c:pt idx="1223">
                  <c:v>0.79994545574146969</c:v>
                </c:pt>
                <c:pt idx="1224">
                  <c:v>0.80036055927281757</c:v>
                </c:pt>
                <c:pt idx="1225">
                  <c:v>0.80061563844394013</c:v>
                </c:pt>
                <c:pt idx="1226">
                  <c:v>0.80076992979151507</c:v>
                </c:pt>
                <c:pt idx="1227">
                  <c:v>0.80099722016692276</c:v>
                </c:pt>
                <c:pt idx="1228">
                  <c:v>0.80119027135076371</c:v>
                </c:pt>
                <c:pt idx="1229">
                  <c:v>0.80126230911845497</c:v>
                </c:pt>
                <c:pt idx="1230">
                  <c:v>0.8014025256744709</c:v>
                </c:pt>
                <c:pt idx="1231">
                  <c:v>0.80141451071551439</c:v>
                </c:pt>
                <c:pt idx="1232">
                  <c:v>0.80129613756815365</c:v>
                </c:pt>
                <c:pt idx="1233">
                  <c:v>0.80121553667352008</c:v>
                </c:pt>
                <c:pt idx="1234">
                  <c:v>0.80095854997537586</c:v>
                </c:pt>
                <c:pt idx="1235">
                  <c:v>0.80093752598495405</c:v>
                </c:pt>
                <c:pt idx="1236">
                  <c:v>0.80100601315984465</c:v>
                </c:pt>
                <c:pt idx="1237">
                  <c:v>0.80113553089082712</c:v>
                </c:pt>
                <c:pt idx="1238">
                  <c:v>0.80154848815444568</c:v>
                </c:pt>
                <c:pt idx="1239">
                  <c:v>0.80163351557443863</c:v>
                </c:pt>
                <c:pt idx="1240">
                  <c:v>0.80143502036459235</c:v>
                </c:pt>
                <c:pt idx="1241">
                  <c:v>0.80148955929790056</c:v>
                </c:pt>
                <c:pt idx="1242">
                  <c:v>0.80157795419061251</c:v>
                </c:pt>
                <c:pt idx="1243">
                  <c:v>0.80185157281860564</c:v>
                </c:pt>
                <c:pt idx="1244">
                  <c:v>0.80226703443939995</c:v>
                </c:pt>
                <c:pt idx="1245">
                  <c:v>0.80272363799632362</c:v>
                </c:pt>
                <c:pt idx="1246">
                  <c:v>0.80278882186588962</c:v>
                </c:pt>
                <c:pt idx="1247">
                  <c:v>0.80278480442544664</c:v>
                </c:pt>
                <c:pt idx="1248">
                  <c:v>0.80294549612722665</c:v>
                </c:pt>
                <c:pt idx="1249">
                  <c:v>0.8026463746025948</c:v>
                </c:pt>
                <c:pt idx="1250">
                  <c:v>0.80235439230022987</c:v>
                </c:pt>
                <c:pt idx="1251">
                  <c:v>0.80257127672583561</c:v>
                </c:pt>
                <c:pt idx="1252">
                  <c:v>0.80253680661178661</c:v>
                </c:pt>
                <c:pt idx="1253">
                  <c:v>0.80261495819918283</c:v>
                </c:pt>
                <c:pt idx="1254">
                  <c:v>0.80283588885495549</c:v>
                </c:pt>
                <c:pt idx="1255">
                  <c:v>0.80265886007814347</c:v>
                </c:pt>
                <c:pt idx="1256">
                  <c:v>0.80265849372333364</c:v>
                </c:pt>
                <c:pt idx="1257">
                  <c:v>0.80265187343949818</c:v>
                </c:pt>
                <c:pt idx="1258">
                  <c:v>0.80253998599422038</c:v>
                </c:pt>
                <c:pt idx="1259">
                  <c:v>0.8026442623864205</c:v>
                </c:pt>
                <c:pt idx="1260">
                  <c:v>0.80255124461351091</c:v>
                </c:pt>
                <c:pt idx="1261">
                  <c:v>0.80272826523455565</c:v>
                </c:pt>
                <c:pt idx="1262">
                  <c:v>0.8030429435150428</c:v>
                </c:pt>
                <c:pt idx="1263">
                  <c:v>0.8031081454554857</c:v>
                </c:pt>
                <c:pt idx="1264">
                  <c:v>0.80326282114173797</c:v>
                </c:pt>
                <c:pt idx="1265">
                  <c:v>0.80323407330695651</c:v>
                </c:pt>
                <c:pt idx="1266">
                  <c:v>0.80326167934054271</c:v>
                </c:pt>
                <c:pt idx="1267">
                  <c:v>0.80321284845378482</c:v>
                </c:pt>
                <c:pt idx="1268">
                  <c:v>0.80304233099538869</c:v>
                </c:pt>
                <c:pt idx="1269">
                  <c:v>0.80299711320720002</c:v>
                </c:pt>
                <c:pt idx="1270">
                  <c:v>0.80283303039451925</c:v>
                </c:pt>
                <c:pt idx="1271">
                  <c:v>0.80295248710276657</c:v>
                </c:pt>
                <c:pt idx="1272">
                  <c:v>0.80325583440424664</c:v>
                </c:pt>
                <c:pt idx="1273">
                  <c:v>0.80325436344407963</c:v>
                </c:pt>
                <c:pt idx="1274">
                  <c:v>0.80333274258877463</c:v>
                </c:pt>
                <c:pt idx="1275">
                  <c:v>0.80317030458146621</c:v>
                </c:pt>
                <c:pt idx="1276">
                  <c:v>0.80279228066038977</c:v>
                </c:pt>
                <c:pt idx="1277">
                  <c:v>0.80280006572614149</c:v>
                </c:pt>
                <c:pt idx="1278">
                  <c:v>0.80262779279567364</c:v>
                </c:pt>
                <c:pt idx="1279">
                  <c:v>0.80255349229463535</c:v>
                </c:pt>
                <c:pt idx="1280">
                  <c:v>0.8026123355059025</c:v>
                </c:pt>
                <c:pt idx="1281">
                  <c:v>0.80247885859613066</c:v>
                </c:pt>
                <c:pt idx="1282">
                  <c:v>0.80264049806002158</c:v>
                </c:pt>
                <c:pt idx="1283">
                  <c:v>0.80287872938059213</c:v>
                </c:pt>
                <c:pt idx="1284">
                  <c:v>0.80308273769896688</c:v>
                </c:pt>
                <c:pt idx="1285">
                  <c:v>0.80325311544715949</c:v>
                </c:pt>
                <c:pt idx="1286">
                  <c:v>0.80306697713004149</c:v>
                </c:pt>
                <c:pt idx="1287">
                  <c:v>0.8027567611470815</c:v>
                </c:pt>
                <c:pt idx="1288">
                  <c:v>0.80256296177389908</c:v>
                </c:pt>
                <c:pt idx="1289">
                  <c:v>0.80222952467479713</c:v>
                </c:pt>
                <c:pt idx="1290">
                  <c:v>0.80203555136621052</c:v>
                </c:pt>
                <c:pt idx="1291">
                  <c:v>0.80196972470437478</c:v>
                </c:pt>
                <c:pt idx="1292">
                  <c:v>0.8017525991757215</c:v>
                </c:pt>
                <c:pt idx="1293">
                  <c:v>0.80182948123152065</c:v>
                </c:pt>
                <c:pt idx="1294">
                  <c:v>0.80199893789250865</c:v>
                </c:pt>
                <c:pt idx="1295">
                  <c:v>0.80200447615572079</c:v>
                </c:pt>
                <c:pt idx="1296">
                  <c:v>0.80199051602714821</c:v>
                </c:pt>
                <c:pt idx="1297">
                  <c:v>0.80191997966211381</c:v>
                </c:pt>
                <c:pt idx="1298">
                  <c:v>0.80193341488464209</c:v>
                </c:pt>
                <c:pt idx="1299">
                  <c:v>0.80196156560727949</c:v>
                </c:pt>
                <c:pt idx="1300">
                  <c:v>0.80211582840597273</c:v>
                </c:pt>
                <c:pt idx="1301">
                  <c:v>0.80223995964041683</c:v>
                </c:pt>
                <c:pt idx="1302">
                  <c:v>0.80204960512175361</c:v>
                </c:pt>
                <c:pt idx="1303">
                  <c:v>0.80188917610996069</c:v>
                </c:pt>
                <c:pt idx="1304">
                  <c:v>0.80165284335163889</c:v>
                </c:pt>
                <c:pt idx="1305">
                  <c:v>0.80133592585588498</c:v>
                </c:pt>
                <c:pt idx="1306">
                  <c:v>0.80102154643912238</c:v>
                </c:pt>
                <c:pt idx="1307">
                  <c:v>0.80086219711053919</c:v>
                </c:pt>
                <c:pt idx="1308">
                  <c:v>0.80078030625503072</c:v>
                </c:pt>
                <c:pt idx="1309">
                  <c:v>0.80060571965713911</c:v>
                </c:pt>
                <c:pt idx="1310">
                  <c:v>0.80073635719100522</c:v>
                </c:pt>
                <c:pt idx="1311">
                  <c:v>0.80070339040060701</c:v>
                </c:pt>
                <c:pt idx="1312">
                  <c:v>0.80048931210630725</c:v>
                </c:pt>
                <c:pt idx="1313">
                  <c:v>0.80041978245644751</c:v>
                </c:pt>
                <c:pt idx="1314">
                  <c:v>0.80004297923834611</c:v>
                </c:pt>
                <c:pt idx="1315">
                  <c:v>0.79949788309023651</c:v>
                </c:pt>
                <c:pt idx="1316">
                  <c:v>0.79913353318054969</c:v>
                </c:pt>
                <c:pt idx="1317">
                  <c:v>0.79883082517080761</c:v>
                </c:pt>
                <c:pt idx="1318">
                  <c:v>0.7984780882385637</c:v>
                </c:pt>
                <c:pt idx="1319">
                  <c:v>0.79834847462096192</c:v>
                </c:pt>
                <c:pt idx="1320">
                  <c:v>0.79827164152281105</c:v>
                </c:pt>
                <c:pt idx="1321">
                  <c:v>0.7981940055722786</c:v>
                </c:pt>
                <c:pt idx="1322">
                  <c:v>0.79824452493845155</c:v>
                </c:pt>
                <c:pt idx="1323">
                  <c:v>0.79816263196422876</c:v>
                </c:pt>
                <c:pt idx="1324">
                  <c:v>0.79785353494874767</c:v>
                </c:pt>
                <c:pt idx="1325">
                  <c:v>0.79757911864462461</c:v>
                </c:pt>
                <c:pt idx="1326">
                  <c:v>0.7971555606961197</c:v>
                </c:pt>
                <c:pt idx="1327">
                  <c:v>0.79673580886783324</c:v>
                </c:pt>
                <c:pt idx="1328">
                  <c:v>0.79659897291182069</c:v>
                </c:pt>
                <c:pt idx="1329">
                  <c:v>0.7963320606004215</c:v>
                </c:pt>
                <c:pt idx="1330">
                  <c:v>0.79612220305342962</c:v>
                </c:pt>
                <c:pt idx="1331">
                  <c:v>0.79569697846994925</c:v>
                </c:pt>
                <c:pt idx="1332">
                  <c:v>0.7949670327806897</c:v>
                </c:pt>
                <c:pt idx="1333">
                  <c:v>0.79425586518613855</c:v>
                </c:pt>
                <c:pt idx="1334">
                  <c:v>0.7933087301636047</c:v>
                </c:pt>
                <c:pt idx="1335">
                  <c:v>0.79245237532658808</c:v>
                </c:pt>
                <c:pt idx="1336">
                  <c:v>0.79181508372758724</c:v>
                </c:pt>
                <c:pt idx="1337">
                  <c:v>0.79127459732450456</c:v>
                </c:pt>
                <c:pt idx="1338">
                  <c:v>0.79075497379450665</c:v>
                </c:pt>
                <c:pt idx="1339">
                  <c:v>0.79021399267553061</c:v>
                </c:pt>
                <c:pt idx="1340">
                  <c:v>0.78971874961693356</c:v>
                </c:pt>
                <c:pt idx="1341">
                  <c:v>0.78888898216913583</c:v>
                </c:pt>
                <c:pt idx="1342">
                  <c:v>0.78806116011346938</c:v>
                </c:pt>
                <c:pt idx="1343">
                  <c:v>0.78736710018110057</c:v>
                </c:pt>
                <c:pt idx="1344">
                  <c:v>0.78649017588350667</c:v>
                </c:pt>
                <c:pt idx="1345">
                  <c:v>0.78575122470034542</c:v>
                </c:pt>
                <c:pt idx="1346">
                  <c:v>0.78506265792965158</c:v>
                </c:pt>
                <c:pt idx="1347">
                  <c:v>0.78422797041656278</c:v>
                </c:pt>
                <c:pt idx="1348">
                  <c:v>0.78324299399245956</c:v>
                </c:pt>
                <c:pt idx="1349">
                  <c:v>0.78214957760672565</c:v>
                </c:pt>
                <c:pt idx="1350">
                  <c:v>0.78073505568654611</c:v>
                </c:pt>
                <c:pt idx="1351">
                  <c:v>0.77910692648420765</c:v>
                </c:pt>
                <c:pt idx="1352">
                  <c:v>0.77732477957533463</c:v>
                </c:pt>
                <c:pt idx="1353">
                  <c:v>0.77532655469290002</c:v>
                </c:pt>
                <c:pt idx="1354">
                  <c:v>0.77328027328560789</c:v>
                </c:pt>
                <c:pt idx="1355">
                  <c:v>0.77080632391283432</c:v>
                </c:pt>
                <c:pt idx="1356">
                  <c:v>0.7684549028753026</c:v>
                </c:pt>
                <c:pt idx="1357">
                  <c:v>0.76625707044454716</c:v>
                </c:pt>
                <c:pt idx="1358">
                  <c:v>0.76384729755322256</c:v>
                </c:pt>
                <c:pt idx="1359">
                  <c:v>0.76185030965662592</c:v>
                </c:pt>
                <c:pt idx="1360">
                  <c:v>0.75969747021811707</c:v>
                </c:pt>
                <c:pt idx="1361">
                  <c:v>0.75705010045767063</c:v>
                </c:pt>
                <c:pt idx="1362">
                  <c:v>0.75428461148716064</c:v>
                </c:pt>
                <c:pt idx="1363">
                  <c:v>0.75107043161913556</c:v>
                </c:pt>
                <c:pt idx="1364">
                  <c:v>0.74808778397409914</c:v>
                </c:pt>
                <c:pt idx="1365">
                  <c:v>0.74507977998108199</c:v>
                </c:pt>
                <c:pt idx="1366">
                  <c:v>0.74205938076117262</c:v>
                </c:pt>
                <c:pt idx="1367">
                  <c:v>0.73940615619051975</c:v>
                </c:pt>
                <c:pt idx="1368">
                  <c:v>0.73624173527730175</c:v>
                </c:pt>
                <c:pt idx="1369">
                  <c:v>0.73270552558646962</c:v>
                </c:pt>
                <c:pt idx="1370">
                  <c:v>0.72925851588912283</c:v>
                </c:pt>
                <c:pt idx="1371">
                  <c:v>0.72547052465456363</c:v>
                </c:pt>
                <c:pt idx="1372">
                  <c:v>0.7214633626336695</c:v>
                </c:pt>
                <c:pt idx="1373">
                  <c:v>0.71771786231993062</c:v>
                </c:pt>
                <c:pt idx="1374">
                  <c:v>0.71408514574962156</c:v>
                </c:pt>
                <c:pt idx="1375">
                  <c:v>0.71052223041500862</c:v>
                </c:pt>
                <c:pt idx="1376">
                  <c:v>0.7076885634567337</c:v>
                </c:pt>
                <c:pt idx="1377">
                  <c:v>0.70502974908450511</c:v>
                </c:pt>
                <c:pt idx="1378">
                  <c:v>0.70269183211445641</c:v>
                </c:pt>
                <c:pt idx="1379">
                  <c:v>0.70131625196619951</c:v>
                </c:pt>
                <c:pt idx="1380">
                  <c:v>0.7007608796449426</c:v>
                </c:pt>
                <c:pt idx="1381">
                  <c:v>0.70128305628876964</c:v>
                </c:pt>
                <c:pt idx="1382">
                  <c:v>0.7028968563453456</c:v>
                </c:pt>
                <c:pt idx="1383">
                  <c:v>0.70545994792565259</c:v>
                </c:pt>
                <c:pt idx="1384">
                  <c:v>0.70874605786772271</c:v>
                </c:pt>
                <c:pt idx="1385">
                  <c:v>0.7129829680585501</c:v>
                </c:pt>
                <c:pt idx="1386">
                  <c:v>0.7177321084948276</c:v>
                </c:pt>
                <c:pt idx="1387">
                  <c:v>0.72279041610492611</c:v>
                </c:pt>
                <c:pt idx="1388">
                  <c:v>0.72786384298451434</c:v>
                </c:pt>
                <c:pt idx="1389">
                  <c:v>0.73244839689343133</c:v>
                </c:pt>
                <c:pt idx="1390">
                  <c:v>0.73701408514371269</c:v>
                </c:pt>
                <c:pt idx="1391">
                  <c:v>0.74100143985706113</c:v>
                </c:pt>
                <c:pt idx="1392">
                  <c:v>0.74437318482024473</c:v>
                </c:pt>
                <c:pt idx="1393">
                  <c:v>0.74738223618038424</c:v>
                </c:pt>
                <c:pt idx="1394">
                  <c:v>0.74968478356475265</c:v>
                </c:pt>
                <c:pt idx="1395">
                  <c:v>0.75167587942332792</c:v>
                </c:pt>
                <c:pt idx="1396">
                  <c:v>0.75323150357208624</c:v>
                </c:pt>
                <c:pt idx="1397">
                  <c:v>0.75468800416948212</c:v>
                </c:pt>
                <c:pt idx="1398">
                  <c:v>0.75595209632758509</c:v>
                </c:pt>
                <c:pt idx="1399">
                  <c:v>0.75655567540953428</c:v>
                </c:pt>
                <c:pt idx="1400">
                  <c:v>0.75684473746624115</c:v>
                </c:pt>
                <c:pt idx="1401">
                  <c:v>0.75660316267159577</c:v>
                </c:pt>
                <c:pt idx="1402">
                  <c:v>0.75548048482729258</c:v>
                </c:pt>
                <c:pt idx="1403">
                  <c:v>0.75444097022613332</c:v>
                </c:pt>
                <c:pt idx="1404">
                  <c:v>0.75317767975063787</c:v>
                </c:pt>
                <c:pt idx="1405">
                  <c:v>0.75187750839254164</c:v>
                </c:pt>
                <c:pt idx="1406">
                  <c:v>0.75034520643171942</c:v>
                </c:pt>
                <c:pt idx="1407">
                  <c:v>0.74907625079580675</c:v>
                </c:pt>
                <c:pt idx="1408">
                  <c:v>0.74744631858097765</c:v>
                </c:pt>
                <c:pt idx="1409">
                  <c:v>0.74585529183460564</c:v>
                </c:pt>
                <c:pt idx="1410">
                  <c:v>0.74434719697540264</c:v>
                </c:pt>
                <c:pt idx="1411">
                  <c:v>0.7429300414482326</c:v>
                </c:pt>
                <c:pt idx="1412">
                  <c:v>0.74214679387960003</c:v>
                </c:pt>
                <c:pt idx="1413">
                  <c:v>0.74162552871565224</c:v>
                </c:pt>
                <c:pt idx="1414">
                  <c:v>0.74145923217129006</c:v>
                </c:pt>
                <c:pt idx="1415">
                  <c:v>0.74169679110418718</c:v>
                </c:pt>
                <c:pt idx="1416">
                  <c:v>0.74220431673706588</c:v>
                </c:pt>
                <c:pt idx="1417">
                  <c:v>0.7430630071904667</c:v>
                </c:pt>
                <c:pt idx="1418">
                  <c:v>0.74427658105614358</c:v>
                </c:pt>
                <c:pt idx="1419">
                  <c:v>0.74566454599277154</c:v>
                </c:pt>
                <c:pt idx="1420">
                  <c:v>0.74680451678798065</c:v>
                </c:pt>
                <c:pt idx="1421">
                  <c:v>0.74838040669624961</c:v>
                </c:pt>
                <c:pt idx="1422">
                  <c:v>0.75001904400173569</c:v>
                </c:pt>
                <c:pt idx="1423">
                  <c:v>0.75217202402400662</c:v>
                </c:pt>
                <c:pt idx="1424">
                  <c:v>0.75372599874987045</c:v>
                </c:pt>
                <c:pt idx="1425">
                  <c:v>0.75497283542875926</c:v>
                </c:pt>
                <c:pt idx="1426">
                  <c:v>0.75509267272994762</c:v>
                </c:pt>
                <c:pt idx="1427">
                  <c:v>0.75486837380955263</c:v>
                </c:pt>
                <c:pt idx="1428">
                  <c:v>0.75596612863424251</c:v>
                </c:pt>
                <c:pt idx="1429">
                  <c:v>0.75797719882140213</c:v>
                </c:pt>
                <c:pt idx="1430">
                  <c:v>0.75820730487162957</c:v>
                </c:pt>
                <c:pt idx="1431">
                  <c:v>0.7587118350706108</c:v>
                </c:pt>
                <c:pt idx="1432">
                  <c:v>0.7598077758244417</c:v>
                </c:pt>
                <c:pt idx="1433">
                  <c:v>0.75844338534310363</c:v>
                </c:pt>
                <c:pt idx="1434">
                  <c:v>0.7567635145104088</c:v>
                </c:pt>
                <c:pt idx="1435">
                  <c:v>0.75655701822815336</c:v>
                </c:pt>
                <c:pt idx="1436">
                  <c:v>0.75733422423238461</c:v>
                </c:pt>
                <c:pt idx="1437">
                  <c:v>0.7569672748456564</c:v>
                </c:pt>
                <c:pt idx="1438">
                  <c:v>0.75675358465911591</c:v>
                </c:pt>
                <c:pt idx="1439">
                  <c:v>0.75703029456323256</c:v>
                </c:pt>
                <c:pt idx="1440">
                  <c:v>0.75581442309204361</c:v>
                </c:pt>
                <c:pt idx="1441">
                  <c:v>0.75411621084354163</c:v>
                </c:pt>
                <c:pt idx="1442">
                  <c:v>0.75324208864996411</c:v>
                </c:pt>
                <c:pt idx="1443">
                  <c:v>0.75167132678893078</c:v>
                </c:pt>
                <c:pt idx="1444">
                  <c:v>0.75112464228307341</c:v>
                </c:pt>
                <c:pt idx="1445">
                  <c:v>0.7509812227276651</c:v>
                </c:pt>
                <c:pt idx="1446">
                  <c:v>0.75134115824888292</c:v>
                </c:pt>
                <c:pt idx="1447">
                  <c:v>0.7526366392045587</c:v>
                </c:pt>
                <c:pt idx="1448">
                  <c:v>0.75384292567130162</c:v>
                </c:pt>
                <c:pt idx="1449">
                  <c:v>0.75401668898740259</c:v>
                </c:pt>
                <c:pt idx="1450">
                  <c:v>0.7522791651894366</c:v>
                </c:pt>
                <c:pt idx="1451">
                  <c:v>0.74960622113734643</c:v>
                </c:pt>
                <c:pt idx="1452">
                  <c:v>0.74820321903484965</c:v>
                </c:pt>
                <c:pt idx="1453">
                  <c:v>0.74772031291675589</c:v>
                </c:pt>
                <c:pt idx="1454">
                  <c:v>0.74726285151166549</c:v>
                </c:pt>
                <c:pt idx="1455">
                  <c:v>0.74667283542014429</c:v>
                </c:pt>
                <c:pt idx="1456">
                  <c:v>0.74646508805022227</c:v>
                </c:pt>
                <c:pt idx="1457">
                  <c:v>0.74599690155198162</c:v>
                </c:pt>
                <c:pt idx="1458">
                  <c:v>0.74414041486493665</c:v>
                </c:pt>
                <c:pt idx="1459">
                  <c:v>0.74270417668220801</c:v>
                </c:pt>
                <c:pt idx="1460">
                  <c:v>0.74270409163788587</c:v>
                </c:pt>
                <c:pt idx="1461">
                  <c:v>0.74193572496995053</c:v>
                </c:pt>
                <c:pt idx="1462">
                  <c:v>0.74183273201060063</c:v>
                </c:pt>
                <c:pt idx="1463">
                  <c:v>0.74212411037734882</c:v>
                </c:pt>
                <c:pt idx="1464">
                  <c:v>0.74198754702088165</c:v>
                </c:pt>
                <c:pt idx="1465">
                  <c:v>0.74118105787018673</c:v>
                </c:pt>
                <c:pt idx="1466">
                  <c:v>0.74103849038875036</c:v>
                </c:pt>
                <c:pt idx="1467">
                  <c:v>0.74085542956789974</c:v>
                </c:pt>
                <c:pt idx="1468">
                  <c:v>0.74056047106231448</c:v>
                </c:pt>
                <c:pt idx="1469">
                  <c:v>0.74071881218127533</c:v>
                </c:pt>
                <c:pt idx="1470">
                  <c:v>0.74003767076714333</c:v>
                </c:pt>
                <c:pt idx="1471">
                  <c:v>0.73953156797755049</c:v>
                </c:pt>
                <c:pt idx="1472">
                  <c:v>0.73928228211968261</c:v>
                </c:pt>
                <c:pt idx="1473">
                  <c:v>0.73850334505310544</c:v>
                </c:pt>
                <c:pt idx="1474">
                  <c:v>0.73715239296568225</c:v>
                </c:pt>
                <c:pt idx="1475">
                  <c:v>0.73634629283491704</c:v>
                </c:pt>
                <c:pt idx="1476">
                  <c:v>0.7358905680357346</c:v>
                </c:pt>
                <c:pt idx="1477">
                  <c:v>0.73476056187855932</c:v>
                </c:pt>
                <c:pt idx="1478">
                  <c:v>0.73426713148791656</c:v>
                </c:pt>
                <c:pt idx="1479">
                  <c:v>0.73386461511210765</c:v>
                </c:pt>
                <c:pt idx="1480">
                  <c:v>0.73210468315385668</c:v>
                </c:pt>
                <c:pt idx="1481">
                  <c:v>0.73133025887352165</c:v>
                </c:pt>
                <c:pt idx="1482">
                  <c:v>0.73087221110099165</c:v>
                </c:pt>
                <c:pt idx="1483">
                  <c:v>0.73096690426502953</c:v>
                </c:pt>
                <c:pt idx="1484">
                  <c:v>0.73019546956991044</c:v>
                </c:pt>
                <c:pt idx="1485">
                  <c:v>0.72945688690190758</c:v>
                </c:pt>
                <c:pt idx="1486">
                  <c:v>0.72833423612657111</c:v>
                </c:pt>
                <c:pt idx="1487">
                  <c:v>0.72718363565626509</c:v>
                </c:pt>
                <c:pt idx="1488">
                  <c:v>0.72655436462988165</c:v>
                </c:pt>
                <c:pt idx="1489">
                  <c:v>0.72696932450590068</c:v>
                </c:pt>
                <c:pt idx="1490">
                  <c:v>0.72688866577209532</c:v>
                </c:pt>
                <c:pt idx="1491">
                  <c:v>0.72573622945095939</c:v>
                </c:pt>
                <c:pt idx="1492">
                  <c:v>0.72474889313869484</c:v>
                </c:pt>
                <c:pt idx="1493">
                  <c:v>0.72325193433474688</c:v>
                </c:pt>
                <c:pt idx="1494">
                  <c:v>0.7216299288542446</c:v>
                </c:pt>
                <c:pt idx="1495">
                  <c:v>0.72091542248080642</c:v>
                </c:pt>
                <c:pt idx="1496">
                  <c:v>0.71989195207903711</c:v>
                </c:pt>
                <c:pt idx="1497">
                  <c:v>0.71987206179028118</c:v>
                </c:pt>
                <c:pt idx="1498">
                  <c:v>0.72047611091278951</c:v>
                </c:pt>
                <c:pt idx="1499">
                  <c:v>0.7202917384120181</c:v>
                </c:pt>
                <c:pt idx="1500">
                  <c:v>0.7210202292211606</c:v>
                </c:pt>
                <c:pt idx="1501">
                  <c:v>0.72092151998424914</c:v>
                </c:pt>
                <c:pt idx="1502">
                  <c:v>0.72031639771517642</c:v>
                </c:pt>
                <c:pt idx="1503">
                  <c:v>0.71908307118393133</c:v>
                </c:pt>
                <c:pt idx="1504">
                  <c:v>0.71874162959477761</c:v>
                </c:pt>
                <c:pt idx="1505">
                  <c:v>0.71797266369672263</c:v>
                </c:pt>
                <c:pt idx="1506">
                  <c:v>0.7174017180326443</c:v>
                </c:pt>
                <c:pt idx="1507">
                  <c:v>0.7176261952265931</c:v>
                </c:pt>
                <c:pt idx="1508">
                  <c:v>0.71710896253483958</c:v>
                </c:pt>
                <c:pt idx="1509">
                  <c:v>0.71711818933825688</c:v>
                </c:pt>
                <c:pt idx="1510">
                  <c:v>0.71750996790789179</c:v>
                </c:pt>
                <c:pt idx="1511">
                  <c:v>0.71614279632630984</c:v>
                </c:pt>
                <c:pt idx="1512">
                  <c:v>0.71521641176425899</c:v>
                </c:pt>
                <c:pt idx="1513">
                  <c:v>0.7140564287338369</c:v>
                </c:pt>
                <c:pt idx="1514">
                  <c:v>0.71283747456920465</c:v>
                </c:pt>
                <c:pt idx="1515">
                  <c:v>0.71196256786327949</c:v>
                </c:pt>
                <c:pt idx="1516">
                  <c:v>0.71210031144372365</c:v>
                </c:pt>
                <c:pt idx="1517">
                  <c:v>0.71221230087714993</c:v>
                </c:pt>
                <c:pt idx="1518">
                  <c:v>0.7125232505926653</c:v>
                </c:pt>
                <c:pt idx="1519">
                  <c:v>0.71142674157244956</c:v>
                </c:pt>
                <c:pt idx="1520">
                  <c:v>0.71057346104090258</c:v>
                </c:pt>
                <c:pt idx="1521">
                  <c:v>0.70986758375361558</c:v>
                </c:pt>
                <c:pt idx="1522">
                  <c:v>0.70919426244099648</c:v>
                </c:pt>
                <c:pt idx="1523">
                  <c:v>0.70771747671099272</c:v>
                </c:pt>
                <c:pt idx="1524">
                  <c:v>0.70708244736134818</c:v>
                </c:pt>
                <c:pt idx="1525">
                  <c:v>0.70619976706429055</c:v>
                </c:pt>
                <c:pt idx="1526">
                  <c:v>0.70496796886263247</c:v>
                </c:pt>
                <c:pt idx="1527">
                  <c:v>0.704034537503618</c:v>
                </c:pt>
                <c:pt idx="1528">
                  <c:v>0.7044021800085315</c:v>
                </c:pt>
                <c:pt idx="1529">
                  <c:v>0.70450128498524756</c:v>
                </c:pt>
                <c:pt idx="1530">
                  <c:v>0.70407577109011132</c:v>
                </c:pt>
                <c:pt idx="1531">
                  <c:v>0.70382990126491463</c:v>
                </c:pt>
                <c:pt idx="1532">
                  <c:v>0.70351982038289063</c:v>
                </c:pt>
                <c:pt idx="1533">
                  <c:v>0.7024442042310497</c:v>
                </c:pt>
                <c:pt idx="1534">
                  <c:v>0.70168305758257621</c:v>
                </c:pt>
                <c:pt idx="1535">
                  <c:v>0.70188255781120346</c:v>
                </c:pt>
                <c:pt idx="1536">
                  <c:v>0.70133265222654984</c:v>
                </c:pt>
                <c:pt idx="1537">
                  <c:v>0.70111711866633619</c:v>
                </c:pt>
                <c:pt idx="1538">
                  <c:v>0.70116724178689949</c:v>
                </c:pt>
                <c:pt idx="1539">
                  <c:v>0.70032781223268425</c:v>
                </c:pt>
                <c:pt idx="1540">
                  <c:v>0.70003509422544163</c:v>
                </c:pt>
                <c:pt idx="1541">
                  <c:v>0.69920433022052197</c:v>
                </c:pt>
                <c:pt idx="1542">
                  <c:v>0.69686782376753753</c:v>
                </c:pt>
                <c:pt idx="1543">
                  <c:v>0.69591548229801026</c:v>
                </c:pt>
                <c:pt idx="1544">
                  <c:v>0.69550278395199017</c:v>
                </c:pt>
                <c:pt idx="1545">
                  <c:v>0.69536775511412852</c:v>
                </c:pt>
                <c:pt idx="1546">
                  <c:v>0.69571472685550961</c:v>
                </c:pt>
                <c:pt idx="1547">
                  <c:v>0.69644909260653109</c:v>
                </c:pt>
                <c:pt idx="1548">
                  <c:v>0.69674065187926837</c:v>
                </c:pt>
                <c:pt idx="1549">
                  <c:v>0.69562251290159294</c:v>
                </c:pt>
                <c:pt idx="1550">
                  <c:v>0.69483775042710827</c:v>
                </c:pt>
                <c:pt idx="1551">
                  <c:v>0.69399722138090414</c:v>
                </c:pt>
                <c:pt idx="1552">
                  <c:v>0.69257454754564352</c:v>
                </c:pt>
                <c:pt idx="1553">
                  <c:v>0.68999813303740853</c:v>
                </c:pt>
                <c:pt idx="1554">
                  <c:v>0.68931783827672044</c:v>
                </c:pt>
                <c:pt idx="1555">
                  <c:v>0.68802528891006054</c:v>
                </c:pt>
                <c:pt idx="1556">
                  <c:v>0.68656623883629719</c:v>
                </c:pt>
                <c:pt idx="1557">
                  <c:v>0.68703224513355854</c:v>
                </c:pt>
                <c:pt idx="1558">
                  <c:v>0.68649518448821123</c:v>
                </c:pt>
                <c:pt idx="1559">
                  <c:v>0.68609432587977803</c:v>
                </c:pt>
                <c:pt idx="1560">
                  <c:v>0.68683819625755227</c:v>
                </c:pt>
                <c:pt idx="1561">
                  <c:v>0.68694315929818972</c:v>
                </c:pt>
                <c:pt idx="1562">
                  <c:v>0.68706188547403835</c:v>
                </c:pt>
                <c:pt idx="1563">
                  <c:v>0.68705802504289082</c:v>
                </c:pt>
                <c:pt idx="1564">
                  <c:v>0.68698379495081652</c:v>
                </c:pt>
                <c:pt idx="1565">
                  <c:v>0.68663219188950553</c:v>
                </c:pt>
                <c:pt idx="1566">
                  <c:v>0.68562739569704234</c:v>
                </c:pt>
                <c:pt idx="1567">
                  <c:v>0.68420070603379779</c:v>
                </c:pt>
                <c:pt idx="1568">
                  <c:v>0.68366346096843111</c:v>
                </c:pt>
                <c:pt idx="1569">
                  <c:v>0.68274588800225311</c:v>
                </c:pt>
                <c:pt idx="1570">
                  <c:v>0.68205927703796754</c:v>
                </c:pt>
                <c:pt idx="1571">
                  <c:v>0.68208732891648849</c:v>
                </c:pt>
                <c:pt idx="1572">
                  <c:v>0.68184288938717863</c:v>
                </c:pt>
                <c:pt idx="1573">
                  <c:v>0.68150765250144552</c:v>
                </c:pt>
                <c:pt idx="1574">
                  <c:v>0.68106447880325249</c:v>
                </c:pt>
                <c:pt idx="1575">
                  <c:v>0.68060416475873153</c:v>
                </c:pt>
                <c:pt idx="1576">
                  <c:v>0.67995764947579751</c:v>
                </c:pt>
                <c:pt idx="1577">
                  <c:v>0.68045519741490645</c:v>
                </c:pt>
                <c:pt idx="1578">
                  <c:v>0.68044107174117952</c:v>
                </c:pt>
                <c:pt idx="1579">
                  <c:v>0.68013223545414292</c:v>
                </c:pt>
                <c:pt idx="1580">
                  <c:v>0.6798708692344867</c:v>
                </c:pt>
                <c:pt idx="1581">
                  <c:v>0.6792453978205748</c:v>
                </c:pt>
                <c:pt idx="1582">
                  <c:v>0.6771730176738352</c:v>
                </c:pt>
                <c:pt idx="1583">
                  <c:v>0.67639582448757174</c:v>
                </c:pt>
                <c:pt idx="1584">
                  <c:v>0.67692467810308588</c:v>
                </c:pt>
                <c:pt idx="1585">
                  <c:v>0.67657987220920524</c:v>
                </c:pt>
                <c:pt idx="1586">
                  <c:v>0.6761497512669995</c:v>
                </c:pt>
                <c:pt idx="1587">
                  <c:v>0.6751804875876638</c:v>
                </c:pt>
                <c:pt idx="1588">
                  <c:v>0.67503969886163773</c:v>
                </c:pt>
                <c:pt idx="1589">
                  <c:v>0.673576642709803</c:v>
                </c:pt>
                <c:pt idx="1590">
                  <c:v>0.67321937085549088</c:v>
                </c:pt>
                <c:pt idx="1591">
                  <c:v>0.67422076977781109</c:v>
                </c:pt>
                <c:pt idx="1592">
                  <c:v>0.6754579694955366</c:v>
                </c:pt>
                <c:pt idx="1593">
                  <c:v>0.67798814547693098</c:v>
                </c:pt>
                <c:pt idx="1594">
                  <c:v>0.67956702956214676</c:v>
                </c:pt>
                <c:pt idx="1595">
                  <c:v>0.68137130049483097</c:v>
                </c:pt>
                <c:pt idx="1596">
                  <c:v>0.68267959553649693</c:v>
                </c:pt>
                <c:pt idx="1597">
                  <c:v>0.68418579214990027</c:v>
                </c:pt>
                <c:pt idx="1598">
                  <c:v>0.68358774930114397</c:v>
                </c:pt>
                <c:pt idx="1599">
                  <c:v>0.6831339197548365</c:v>
                </c:pt>
                <c:pt idx="1600">
                  <c:v>0.68311802215323192</c:v>
                </c:pt>
                <c:pt idx="1601">
                  <c:v>0.68097654521518114</c:v>
                </c:pt>
                <c:pt idx="1602">
                  <c:v>0.67821805098970189</c:v>
                </c:pt>
                <c:pt idx="1603">
                  <c:v>0.67672350199393994</c:v>
                </c:pt>
                <c:pt idx="1604">
                  <c:v>0.67493043601868585</c:v>
                </c:pt>
                <c:pt idx="1605">
                  <c:v>0.67434330778329465</c:v>
                </c:pt>
                <c:pt idx="1606">
                  <c:v>0.67550109641862555</c:v>
                </c:pt>
                <c:pt idx="1607">
                  <c:v>0.67596862893116871</c:v>
                </c:pt>
                <c:pt idx="1608">
                  <c:v>0.67666629677566814</c:v>
                </c:pt>
                <c:pt idx="1609">
                  <c:v>0.67713641443371775</c:v>
                </c:pt>
                <c:pt idx="1610">
                  <c:v>0.67785712162423772</c:v>
                </c:pt>
                <c:pt idx="1611">
                  <c:v>0.67859366610809435</c:v>
                </c:pt>
                <c:pt idx="1612">
                  <c:v>0.67882390444350382</c:v>
                </c:pt>
                <c:pt idx="1613">
                  <c:v>0.67842506909424893</c:v>
                </c:pt>
                <c:pt idx="1614">
                  <c:v>0.67843418358707464</c:v>
                </c:pt>
                <c:pt idx="1615">
                  <c:v>0.67778439685645464</c:v>
                </c:pt>
                <c:pt idx="1616">
                  <c:v>0.67741775689723238</c:v>
                </c:pt>
                <c:pt idx="1617">
                  <c:v>0.67793972681254933</c:v>
                </c:pt>
                <c:pt idx="1618">
                  <c:v>0.67771578239212138</c:v>
                </c:pt>
                <c:pt idx="1619">
                  <c:v>0.67649349439303763</c:v>
                </c:pt>
                <c:pt idx="1620">
                  <c:v>0.67618455741328598</c:v>
                </c:pt>
                <c:pt idx="1621">
                  <c:v>0.67589047140423875</c:v>
                </c:pt>
                <c:pt idx="1622">
                  <c:v>0.67604547073695764</c:v>
                </c:pt>
                <c:pt idx="1623">
                  <c:v>0.67671781669348541</c:v>
                </c:pt>
                <c:pt idx="1624">
                  <c:v>0.67752960847393606</c:v>
                </c:pt>
                <c:pt idx="1625">
                  <c:v>0.67794218096929904</c:v>
                </c:pt>
                <c:pt idx="1626">
                  <c:v>0.67839533454618051</c:v>
                </c:pt>
                <c:pt idx="1627">
                  <c:v>0.67834860615954584</c:v>
                </c:pt>
                <c:pt idx="1628">
                  <c:v>0.6771944584863997</c:v>
                </c:pt>
                <c:pt idx="1629">
                  <c:v>0.67760810499108326</c:v>
                </c:pt>
                <c:pt idx="1630">
                  <c:v>0.67927183950920067</c:v>
                </c:pt>
                <c:pt idx="1631">
                  <c:v>0.67965548628746431</c:v>
                </c:pt>
                <c:pt idx="1632">
                  <c:v>0.68086608920009251</c:v>
                </c:pt>
                <c:pt idx="1633">
                  <c:v>0.68060566891195751</c:v>
                </c:pt>
                <c:pt idx="1634">
                  <c:v>0.67946889661695664</c:v>
                </c:pt>
                <c:pt idx="1635">
                  <c:v>0.67682748613260568</c:v>
                </c:pt>
                <c:pt idx="1636">
                  <c:v>0.67593867594580326</c:v>
                </c:pt>
                <c:pt idx="1637">
                  <c:v>0.67576980741906933</c:v>
                </c:pt>
                <c:pt idx="1638">
                  <c:v>0.67563313885915965</c:v>
                </c:pt>
                <c:pt idx="1639">
                  <c:v>0.67583143879344199</c:v>
                </c:pt>
                <c:pt idx="1640">
                  <c:v>0.67648539479819014</c:v>
                </c:pt>
                <c:pt idx="1641">
                  <c:v>0.67741501250788927</c:v>
                </c:pt>
                <c:pt idx="1642">
                  <c:v>0.67791037161920065</c:v>
                </c:pt>
                <c:pt idx="1643">
                  <c:v>0.6797276798179217</c:v>
                </c:pt>
                <c:pt idx="1644">
                  <c:v>0.67997117673469365</c:v>
                </c:pt>
                <c:pt idx="1645">
                  <c:v>0.67824842563253063</c:v>
                </c:pt>
                <c:pt idx="1646">
                  <c:v>0.67788863228134588</c:v>
                </c:pt>
                <c:pt idx="1647">
                  <c:v>0.67760234400552455</c:v>
                </c:pt>
                <c:pt idx="1648">
                  <c:v>0.67726356345581584</c:v>
                </c:pt>
                <c:pt idx="1649">
                  <c:v>0.67733661560051528</c:v>
                </c:pt>
                <c:pt idx="1650">
                  <c:v>0.67850771582049763</c:v>
                </c:pt>
                <c:pt idx="1651">
                  <c:v>0.67901662036109123</c:v>
                </c:pt>
                <c:pt idx="1652">
                  <c:v>0.67889892399770324</c:v>
                </c:pt>
                <c:pt idx="1653">
                  <c:v>0.67930565578184265</c:v>
                </c:pt>
                <c:pt idx="1654">
                  <c:v>0.68056763384153252</c:v>
                </c:pt>
                <c:pt idx="1655">
                  <c:v>0.6809390627136952</c:v>
                </c:pt>
                <c:pt idx="1656">
                  <c:v>0.68070076550439251</c:v>
                </c:pt>
                <c:pt idx="1657">
                  <c:v>0.68150877077820249</c:v>
                </c:pt>
                <c:pt idx="1658">
                  <c:v>0.67984231452589605</c:v>
                </c:pt>
                <c:pt idx="1659">
                  <c:v>0.67823310933031011</c:v>
                </c:pt>
                <c:pt idx="1660">
                  <c:v>0.67784497881864803</c:v>
                </c:pt>
                <c:pt idx="1661">
                  <c:v>0.67716619932289768</c:v>
                </c:pt>
                <c:pt idx="1662">
                  <c:v>0.67745219955459013</c:v>
                </c:pt>
                <c:pt idx="1663">
                  <c:v>0.67974081136292674</c:v>
                </c:pt>
                <c:pt idx="1664">
                  <c:v>0.68046496387219957</c:v>
                </c:pt>
                <c:pt idx="1665">
                  <c:v>0.68056086343076649</c:v>
                </c:pt>
                <c:pt idx="1666">
                  <c:v>0.68103681187055554</c:v>
                </c:pt>
                <c:pt idx="1667">
                  <c:v>0.68120089832399244</c:v>
                </c:pt>
                <c:pt idx="1668">
                  <c:v>0.68174292719945861</c:v>
                </c:pt>
                <c:pt idx="1669">
                  <c:v>0.6819835271675051</c:v>
                </c:pt>
                <c:pt idx="1670">
                  <c:v>0.68374627592204051</c:v>
                </c:pt>
                <c:pt idx="1671">
                  <c:v>0.68499353093166659</c:v>
                </c:pt>
                <c:pt idx="1672">
                  <c:v>0.6858134238800585</c:v>
                </c:pt>
                <c:pt idx="1673">
                  <c:v>0.68704702973956311</c:v>
                </c:pt>
                <c:pt idx="1674">
                  <c:v>0.68857180613603597</c:v>
                </c:pt>
                <c:pt idx="1675">
                  <c:v>0.68952652071818554</c:v>
                </c:pt>
                <c:pt idx="1676">
                  <c:v>0.69066006347785391</c:v>
                </c:pt>
                <c:pt idx="1677">
                  <c:v>0.69122375698339844</c:v>
                </c:pt>
                <c:pt idx="1678">
                  <c:v>0.69156608139829656</c:v>
                </c:pt>
                <c:pt idx="1679">
                  <c:v>0.69139882150401999</c:v>
                </c:pt>
                <c:pt idx="1680">
                  <c:v>0.69047878844658339</c:v>
                </c:pt>
                <c:pt idx="1681">
                  <c:v>0.68975717592138253</c:v>
                </c:pt>
                <c:pt idx="1682">
                  <c:v>0.68862415603231097</c:v>
                </c:pt>
                <c:pt idx="1683">
                  <c:v>0.68730230889777266</c:v>
                </c:pt>
                <c:pt idx="1684">
                  <c:v>0.6865889786359215</c:v>
                </c:pt>
                <c:pt idx="1685">
                  <c:v>0.68567976433169153</c:v>
                </c:pt>
                <c:pt idx="1686">
                  <c:v>0.68610004266407709</c:v>
                </c:pt>
                <c:pt idx="1687">
                  <c:v>0.6875335276362905</c:v>
                </c:pt>
                <c:pt idx="1688">
                  <c:v>0.6885255496206375</c:v>
                </c:pt>
                <c:pt idx="1689">
                  <c:v>0.69112992807407392</c:v>
                </c:pt>
                <c:pt idx="1690">
                  <c:v>0.69187534115611493</c:v>
                </c:pt>
                <c:pt idx="1691">
                  <c:v>0.69179908486355168</c:v>
                </c:pt>
                <c:pt idx="1692">
                  <c:v>0.69116074138751249</c:v>
                </c:pt>
                <c:pt idx="1693">
                  <c:v>0.6889450377775701</c:v>
                </c:pt>
                <c:pt idx="1694">
                  <c:v>0.68750391865002813</c:v>
                </c:pt>
                <c:pt idx="1695">
                  <c:v>0.68518101106595253</c:v>
                </c:pt>
                <c:pt idx="1696">
                  <c:v>0.68417254510086556</c:v>
                </c:pt>
                <c:pt idx="1697">
                  <c:v>0.68358025110304854</c:v>
                </c:pt>
                <c:pt idx="1698">
                  <c:v>0.68342495581814267</c:v>
                </c:pt>
                <c:pt idx="1699">
                  <c:v>0.68411008658093853</c:v>
                </c:pt>
                <c:pt idx="1700">
                  <c:v>0.68587678774170557</c:v>
                </c:pt>
                <c:pt idx="1701">
                  <c:v>0.6871512654858607</c:v>
                </c:pt>
                <c:pt idx="1702">
                  <c:v>0.68950569133779904</c:v>
                </c:pt>
                <c:pt idx="1703">
                  <c:v>0.6906789860524486</c:v>
                </c:pt>
                <c:pt idx="1704">
                  <c:v>0.69152931704409082</c:v>
                </c:pt>
                <c:pt idx="1705">
                  <c:v>0.69181770853455982</c:v>
                </c:pt>
                <c:pt idx="1706">
                  <c:v>0.69089882982690953</c:v>
                </c:pt>
                <c:pt idx="1707">
                  <c:v>0.69072453936635692</c:v>
                </c:pt>
                <c:pt idx="1708">
                  <c:v>0.6907284471884757</c:v>
                </c:pt>
                <c:pt idx="1709">
                  <c:v>0.69016318946671285</c:v>
                </c:pt>
                <c:pt idx="1710">
                  <c:v>0.69017760196779654</c:v>
                </c:pt>
                <c:pt idx="1711">
                  <c:v>0.68983071152411146</c:v>
                </c:pt>
                <c:pt idx="1712">
                  <c:v>0.69017355524319435</c:v>
                </c:pt>
                <c:pt idx="1713">
                  <c:v>0.69052596809293787</c:v>
                </c:pt>
                <c:pt idx="1714">
                  <c:v>0.69106924375250545</c:v>
                </c:pt>
                <c:pt idx="1715">
                  <c:v>0.69300355060070962</c:v>
                </c:pt>
                <c:pt idx="1716">
                  <c:v>0.69321615566042849</c:v>
                </c:pt>
                <c:pt idx="1717">
                  <c:v>0.69219278124123096</c:v>
                </c:pt>
                <c:pt idx="1718">
                  <c:v>0.69185630733685222</c:v>
                </c:pt>
                <c:pt idx="1719">
                  <c:v>0.69006080287371563</c:v>
                </c:pt>
                <c:pt idx="1720">
                  <c:v>0.6901431467978465</c:v>
                </c:pt>
                <c:pt idx="1721">
                  <c:v>0.69181273959166856</c:v>
                </c:pt>
                <c:pt idx="1722">
                  <c:v>0.69311159321709004</c:v>
                </c:pt>
                <c:pt idx="1723">
                  <c:v>0.69518886008702752</c:v>
                </c:pt>
                <c:pt idx="1724">
                  <c:v>0.69770624475069354</c:v>
                </c:pt>
                <c:pt idx="1725">
                  <c:v>0.69907738476637749</c:v>
                </c:pt>
                <c:pt idx="1726">
                  <c:v>0.69984601296432392</c:v>
                </c:pt>
                <c:pt idx="1727">
                  <c:v>0.70068478985386251</c:v>
                </c:pt>
                <c:pt idx="1728">
                  <c:v>0.70129474252456614</c:v>
                </c:pt>
                <c:pt idx="1729">
                  <c:v>0.70133895272369484</c:v>
                </c:pt>
                <c:pt idx="1730">
                  <c:v>0.70044443863161965</c:v>
                </c:pt>
                <c:pt idx="1731">
                  <c:v>0.70046034377465305</c:v>
                </c:pt>
                <c:pt idx="1732">
                  <c:v>0.70023387946884774</c:v>
                </c:pt>
                <c:pt idx="1733">
                  <c:v>0.70050769601072205</c:v>
                </c:pt>
                <c:pt idx="1734">
                  <c:v>0.7022119697023389</c:v>
                </c:pt>
                <c:pt idx="1735">
                  <c:v>0.70303408207431894</c:v>
                </c:pt>
                <c:pt idx="1736">
                  <c:v>0.70387552633032135</c:v>
                </c:pt>
                <c:pt idx="1737">
                  <c:v>0.70384383855935129</c:v>
                </c:pt>
                <c:pt idx="1738">
                  <c:v>0.70323984366926673</c:v>
                </c:pt>
                <c:pt idx="1739">
                  <c:v>0.70162029904864565</c:v>
                </c:pt>
                <c:pt idx="1740">
                  <c:v>0.70113570171672956</c:v>
                </c:pt>
                <c:pt idx="1741">
                  <c:v>0.70030185486541074</c:v>
                </c:pt>
                <c:pt idx="1742">
                  <c:v>0.69992071146717494</c:v>
                </c:pt>
                <c:pt idx="1743">
                  <c:v>0.7004749089895197</c:v>
                </c:pt>
                <c:pt idx="1744">
                  <c:v>0.70043691365128635</c:v>
                </c:pt>
                <c:pt idx="1745">
                  <c:v>0.69975430243632097</c:v>
                </c:pt>
                <c:pt idx="1746">
                  <c:v>0.69991808535005651</c:v>
                </c:pt>
                <c:pt idx="1747">
                  <c:v>0.70061765167110612</c:v>
                </c:pt>
                <c:pt idx="1748">
                  <c:v>0.70124236526864037</c:v>
                </c:pt>
                <c:pt idx="1749">
                  <c:v>0.70205765305835233</c:v>
                </c:pt>
                <c:pt idx="1750">
                  <c:v>0.70305077017490969</c:v>
                </c:pt>
                <c:pt idx="1751">
                  <c:v>0.70462200266913089</c:v>
                </c:pt>
                <c:pt idx="1752">
                  <c:v>0.70554017053584672</c:v>
                </c:pt>
                <c:pt idx="1753">
                  <c:v>0.70619263489659145</c:v>
                </c:pt>
                <c:pt idx="1754">
                  <c:v>0.70709782627790063</c:v>
                </c:pt>
                <c:pt idx="1755">
                  <c:v>0.70701617273767758</c:v>
                </c:pt>
                <c:pt idx="1756">
                  <c:v>0.70526770957938845</c:v>
                </c:pt>
                <c:pt idx="1757">
                  <c:v>0.70559095155097484</c:v>
                </c:pt>
                <c:pt idx="1758">
                  <c:v>0.70657833309674944</c:v>
                </c:pt>
                <c:pt idx="1759">
                  <c:v>0.70722008207559728</c:v>
                </c:pt>
                <c:pt idx="1760">
                  <c:v>0.7092024340823736</c:v>
                </c:pt>
                <c:pt idx="1761">
                  <c:v>0.70990894981140751</c:v>
                </c:pt>
                <c:pt idx="1762">
                  <c:v>0.70902325541215261</c:v>
                </c:pt>
                <c:pt idx="1763">
                  <c:v>0.70939075017639763</c:v>
                </c:pt>
                <c:pt idx="1764">
                  <c:v>0.71032383007338695</c:v>
                </c:pt>
                <c:pt idx="1765">
                  <c:v>0.71097469550893189</c:v>
                </c:pt>
                <c:pt idx="1766">
                  <c:v>0.71231586412414061</c:v>
                </c:pt>
                <c:pt idx="1767">
                  <c:v>0.7130130590491367</c:v>
                </c:pt>
                <c:pt idx="1768">
                  <c:v>0.71334912167983289</c:v>
                </c:pt>
                <c:pt idx="1769">
                  <c:v>0.71323829182915188</c:v>
                </c:pt>
                <c:pt idx="1770">
                  <c:v>0.71276623347506785</c:v>
                </c:pt>
                <c:pt idx="1771">
                  <c:v>0.71217027441958936</c:v>
                </c:pt>
                <c:pt idx="1772">
                  <c:v>0.71075290606515162</c:v>
                </c:pt>
                <c:pt idx="1773">
                  <c:v>0.70762181903617083</c:v>
                </c:pt>
                <c:pt idx="1774">
                  <c:v>0.70668621244781826</c:v>
                </c:pt>
                <c:pt idx="1775">
                  <c:v>0.70571269170619999</c:v>
                </c:pt>
                <c:pt idx="1776">
                  <c:v>0.70587574418389465</c:v>
                </c:pt>
                <c:pt idx="1777">
                  <c:v>0.70881910540503701</c:v>
                </c:pt>
                <c:pt idx="1778">
                  <c:v>0.70967753276583689</c:v>
                </c:pt>
                <c:pt idx="1779">
                  <c:v>0.71017368758063781</c:v>
                </c:pt>
                <c:pt idx="1780">
                  <c:v>0.71026781412994511</c:v>
                </c:pt>
                <c:pt idx="1781">
                  <c:v>0.70867080877383026</c:v>
                </c:pt>
                <c:pt idx="1782">
                  <c:v>0.70819391835863565</c:v>
                </c:pt>
                <c:pt idx="1783">
                  <c:v>0.70799195869982756</c:v>
                </c:pt>
                <c:pt idx="1784">
                  <c:v>0.7085352150377926</c:v>
                </c:pt>
                <c:pt idx="1785">
                  <c:v>0.70790141459431311</c:v>
                </c:pt>
                <c:pt idx="1786">
                  <c:v>0.70744444081241453</c:v>
                </c:pt>
                <c:pt idx="1787">
                  <c:v>0.70650256506821685</c:v>
                </c:pt>
                <c:pt idx="1788">
                  <c:v>0.70388724592139629</c:v>
                </c:pt>
                <c:pt idx="1789">
                  <c:v>0.70330199290564077</c:v>
                </c:pt>
                <c:pt idx="1790">
                  <c:v>0.70395038785384889</c:v>
                </c:pt>
                <c:pt idx="1791">
                  <c:v>0.70379815687301583</c:v>
                </c:pt>
                <c:pt idx="1792">
                  <c:v>0.70415198322035388</c:v>
                </c:pt>
                <c:pt idx="1793">
                  <c:v>0.70417594046884402</c:v>
                </c:pt>
                <c:pt idx="1794">
                  <c:v>0.70322914743398335</c:v>
                </c:pt>
                <c:pt idx="1795">
                  <c:v>0.70332515309903665</c:v>
                </c:pt>
                <c:pt idx="1796">
                  <c:v>0.70435978784427167</c:v>
                </c:pt>
                <c:pt idx="1797">
                  <c:v>0.70495967374880031</c:v>
                </c:pt>
                <c:pt idx="1798">
                  <c:v>0.70590429711768365</c:v>
                </c:pt>
                <c:pt idx="1799">
                  <c:v>0.70647504796309435</c:v>
                </c:pt>
                <c:pt idx="1800">
                  <c:v>0.70676159005148265</c:v>
                </c:pt>
                <c:pt idx="1801">
                  <c:v>0.70682450562329902</c:v>
                </c:pt>
                <c:pt idx="1802">
                  <c:v>0.70684339730388246</c:v>
                </c:pt>
                <c:pt idx="1803">
                  <c:v>0.70624795056369538</c:v>
                </c:pt>
                <c:pt idx="1804">
                  <c:v>0.70722017970018103</c:v>
                </c:pt>
                <c:pt idx="1805">
                  <c:v>0.70904971002333506</c:v>
                </c:pt>
                <c:pt idx="1806">
                  <c:v>0.71003507085161954</c:v>
                </c:pt>
                <c:pt idx="1807">
                  <c:v>0.71234504173364721</c:v>
                </c:pt>
                <c:pt idx="1808">
                  <c:v>0.71276167710477412</c:v>
                </c:pt>
                <c:pt idx="1809">
                  <c:v>0.71167764383984766</c:v>
                </c:pt>
                <c:pt idx="1810">
                  <c:v>0.71069447558573651</c:v>
                </c:pt>
                <c:pt idx="1811">
                  <c:v>0.7084733592050495</c:v>
                </c:pt>
                <c:pt idx="1812">
                  <c:v>0.70739599339499848</c:v>
                </c:pt>
                <c:pt idx="1813">
                  <c:v>0.70610639248903773</c:v>
                </c:pt>
                <c:pt idx="1814">
                  <c:v>0.7055228856336565</c:v>
                </c:pt>
                <c:pt idx="1815">
                  <c:v>0.70603525504339848</c:v>
                </c:pt>
                <c:pt idx="1816">
                  <c:v>0.70638966059306962</c:v>
                </c:pt>
                <c:pt idx="1817">
                  <c:v>0.70759602644181374</c:v>
                </c:pt>
                <c:pt idx="1818">
                  <c:v>0.70788435753672063</c:v>
                </c:pt>
                <c:pt idx="1819">
                  <c:v>0.70800753765606661</c:v>
                </c:pt>
                <c:pt idx="1820">
                  <c:v>0.70786776879599556</c:v>
                </c:pt>
                <c:pt idx="1821">
                  <c:v>0.70790881269190142</c:v>
                </c:pt>
                <c:pt idx="1822">
                  <c:v>0.7077338394356576</c:v>
                </c:pt>
                <c:pt idx="1823">
                  <c:v>0.70739306753995423</c:v>
                </c:pt>
                <c:pt idx="1824">
                  <c:v>0.70719761891531563</c:v>
                </c:pt>
                <c:pt idx="1825">
                  <c:v>0.7068613538590226</c:v>
                </c:pt>
                <c:pt idx="1826">
                  <c:v>0.70514280649650662</c:v>
                </c:pt>
                <c:pt idx="1827">
                  <c:v>0.70540864059468478</c:v>
                </c:pt>
                <c:pt idx="1828">
                  <c:v>0.70779248434660003</c:v>
                </c:pt>
                <c:pt idx="1829">
                  <c:v>0.70821687879813622</c:v>
                </c:pt>
                <c:pt idx="1830">
                  <c:v>0.70864852588663918</c:v>
                </c:pt>
                <c:pt idx="1831">
                  <c:v>0.7090022364947981</c:v>
                </c:pt>
                <c:pt idx="1832">
                  <c:v>0.7071999453019655</c:v>
                </c:pt>
                <c:pt idx="1833">
                  <c:v>0.70712002759861603</c:v>
                </c:pt>
                <c:pt idx="1834">
                  <c:v>0.70939926213313165</c:v>
                </c:pt>
                <c:pt idx="1835">
                  <c:v>0.71005630776342699</c:v>
                </c:pt>
                <c:pt idx="1836">
                  <c:v>0.71031007261235524</c:v>
                </c:pt>
                <c:pt idx="1837">
                  <c:v>0.71080320268421626</c:v>
                </c:pt>
                <c:pt idx="1838">
                  <c:v>0.70996731547441794</c:v>
                </c:pt>
                <c:pt idx="1839">
                  <c:v>0.70684587201791893</c:v>
                </c:pt>
                <c:pt idx="1840">
                  <c:v>0.70663908094774597</c:v>
                </c:pt>
                <c:pt idx="1841">
                  <c:v>0.70645387261945181</c:v>
                </c:pt>
                <c:pt idx="1842">
                  <c:v>0.70800628490229756</c:v>
                </c:pt>
                <c:pt idx="1843">
                  <c:v>0.71349199189162016</c:v>
                </c:pt>
                <c:pt idx="1844">
                  <c:v>0.71469611637536312</c:v>
                </c:pt>
                <c:pt idx="1845">
                  <c:v>0.71560816870279287</c:v>
                </c:pt>
                <c:pt idx="1846">
                  <c:v>0.71468380720420355</c:v>
                </c:pt>
                <c:pt idx="1847">
                  <c:v>0.70985502837011161</c:v>
                </c:pt>
                <c:pt idx="1848">
                  <c:v>0.70700199644337025</c:v>
                </c:pt>
                <c:pt idx="1849">
                  <c:v>0.7038185321167687</c:v>
                </c:pt>
                <c:pt idx="1850">
                  <c:v>0.70132864074561252</c:v>
                </c:pt>
                <c:pt idx="1851">
                  <c:v>0.69852274008284021</c:v>
                </c:pt>
                <c:pt idx="1852">
                  <c:v>0.69736356897925589</c:v>
                </c:pt>
                <c:pt idx="1853">
                  <c:v>0.69754172645875445</c:v>
                </c:pt>
                <c:pt idx="1854">
                  <c:v>0.69784188287649651</c:v>
                </c:pt>
                <c:pt idx="1855">
                  <c:v>0.69940980321343171</c:v>
                </c:pt>
                <c:pt idx="1856">
                  <c:v>0.7016692940180479</c:v>
                </c:pt>
                <c:pt idx="1857">
                  <c:v>0.70271551397838561</c:v>
                </c:pt>
                <c:pt idx="1858">
                  <c:v>0.70371204739406101</c:v>
                </c:pt>
                <c:pt idx="1859">
                  <c:v>0.70357371313216743</c:v>
                </c:pt>
                <c:pt idx="1860">
                  <c:v>0.70217037020133388</c:v>
                </c:pt>
                <c:pt idx="1861">
                  <c:v>0.70174178271582865</c:v>
                </c:pt>
                <c:pt idx="1862">
                  <c:v>0.70130848668402124</c:v>
                </c:pt>
                <c:pt idx="1863">
                  <c:v>0.70010026312935203</c:v>
                </c:pt>
                <c:pt idx="1864">
                  <c:v>0.69915418175448851</c:v>
                </c:pt>
                <c:pt idx="1865">
                  <c:v>0.69765505608892475</c:v>
                </c:pt>
                <c:pt idx="1866">
                  <c:v>0.69428363451670772</c:v>
                </c:pt>
                <c:pt idx="1867">
                  <c:v>0.69269767024999251</c:v>
                </c:pt>
                <c:pt idx="1868">
                  <c:v>0.69191155509415991</c:v>
                </c:pt>
                <c:pt idx="1869">
                  <c:v>0.69113232786635515</c:v>
                </c:pt>
                <c:pt idx="1870">
                  <c:v>0.69130404702944503</c:v>
                </c:pt>
                <c:pt idx="1871">
                  <c:v>0.69083341293023437</c:v>
                </c:pt>
                <c:pt idx="1872">
                  <c:v>0.68981795401720158</c:v>
                </c:pt>
                <c:pt idx="1873">
                  <c:v>0.68963776241955643</c:v>
                </c:pt>
                <c:pt idx="1874">
                  <c:v>0.68938592826860767</c:v>
                </c:pt>
                <c:pt idx="1875">
                  <c:v>0.68982099528240537</c:v>
                </c:pt>
                <c:pt idx="1876">
                  <c:v>0.69253256701092647</c:v>
                </c:pt>
                <c:pt idx="1877">
                  <c:v>0.69278289199355914</c:v>
                </c:pt>
                <c:pt idx="1878">
                  <c:v>0.69356404941705996</c:v>
                </c:pt>
                <c:pt idx="1879">
                  <c:v>0.69488165062875829</c:v>
                </c:pt>
                <c:pt idx="1880">
                  <c:v>0.69406265671024159</c:v>
                </c:pt>
                <c:pt idx="1881">
                  <c:v>0.69160514446608401</c:v>
                </c:pt>
                <c:pt idx="1882">
                  <c:v>0.69024626884613449</c:v>
                </c:pt>
                <c:pt idx="1883">
                  <c:v>0.68762411076439645</c:v>
                </c:pt>
                <c:pt idx="1884">
                  <c:v>0.68663319254074417</c:v>
                </c:pt>
                <c:pt idx="1885">
                  <c:v>0.68700003497938744</c:v>
                </c:pt>
                <c:pt idx="1886">
                  <c:v>0.68671506073074451</c:v>
                </c:pt>
                <c:pt idx="1887">
                  <c:v>0.68717620325817508</c:v>
                </c:pt>
                <c:pt idx="1888">
                  <c:v>0.68641926832675149</c:v>
                </c:pt>
                <c:pt idx="1889">
                  <c:v>0.68529129004861422</c:v>
                </c:pt>
                <c:pt idx="1890">
                  <c:v>0.68376616151340752</c:v>
                </c:pt>
                <c:pt idx="1891">
                  <c:v>0.68062229075765857</c:v>
                </c:pt>
                <c:pt idx="1892">
                  <c:v>0.67864362417241375</c:v>
                </c:pt>
                <c:pt idx="1893">
                  <c:v>0.67580023679785983</c:v>
                </c:pt>
                <c:pt idx="1894">
                  <c:v>0.67509891933260824</c:v>
                </c:pt>
                <c:pt idx="1895">
                  <c:v>0.67751414584200997</c:v>
                </c:pt>
                <c:pt idx="1896">
                  <c:v>0.67790380478074364</c:v>
                </c:pt>
                <c:pt idx="1897">
                  <c:v>0.67876661311790065</c:v>
                </c:pt>
                <c:pt idx="1898">
                  <c:v>0.67918925896203564</c:v>
                </c:pt>
                <c:pt idx="1899">
                  <c:v>0.67836230412780096</c:v>
                </c:pt>
                <c:pt idx="1900">
                  <c:v>0.67646865490375863</c:v>
                </c:pt>
                <c:pt idx="1901">
                  <c:v>0.67570113387034636</c:v>
                </c:pt>
                <c:pt idx="1902">
                  <c:v>0.67606708815508265</c:v>
                </c:pt>
                <c:pt idx="1903">
                  <c:v>0.67438463752175792</c:v>
                </c:pt>
                <c:pt idx="1904">
                  <c:v>0.67152706728209965</c:v>
                </c:pt>
                <c:pt idx="1905">
                  <c:v>0.66961851020530594</c:v>
                </c:pt>
                <c:pt idx="1906">
                  <c:v>0.6665601480993375</c:v>
                </c:pt>
                <c:pt idx="1907">
                  <c:v>0.66536409016354425</c:v>
                </c:pt>
                <c:pt idx="1908">
                  <c:v>0.6660166930309237</c:v>
                </c:pt>
                <c:pt idx="1909">
                  <c:v>0.66572438421069768</c:v>
                </c:pt>
                <c:pt idx="1910">
                  <c:v>0.66604984398318434</c:v>
                </c:pt>
                <c:pt idx="1911">
                  <c:v>0.66555075734836244</c:v>
                </c:pt>
                <c:pt idx="1912">
                  <c:v>0.66396494097467695</c:v>
                </c:pt>
                <c:pt idx="1913">
                  <c:v>0.66306655049060004</c:v>
                </c:pt>
                <c:pt idx="1914">
                  <c:v>0.66293291944523769</c:v>
                </c:pt>
                <c:pt idx="1915">
                  <c:v>0.66151323606183265</c:v>
                </c:pt>
                <c:pt idx="1916">
                  <c:v>0.66040027289000403</c:v>
                </c:pt>
                <c:pt idx="1917">
                  <c:v>0.65798979155866055</c:v>
                </c:pt>
                <c:pt idx="1918">
                  <c:v>0.65382597136905118</c:v>
                </c:pt>
                <c:pt idx="1919">
                  <c:v>0.64950856600613804</c:v>
                </c:pt>
                <c:pt idx="1920">
                  <c:v>0.64390123095663065</c:v>
                </c:pt>
                <c:pt idx="1921">
                  <c:v>0.63899502774879713</c:v>
                </c:pt>
                <c:pt idx="1922">
                  <c:v>0.63343103847309257</c:v>
                </c:pt>
                <c:pt idx="1923">
                  <c:v>0.62901328020310043</c:v>
                </c:pt>
                <c:pt idx="1924">
                  <c:v>0.62539967104529404</c:v>
                </c:pt>
                <c:pt idx="1925">
                  <c:v>0.62232595862129458</c:v>
                </c:pt>
                <c:pt idx="1926">
                  <c:v>0.61996027453671965</c:v>
                </c:pt>
                <c:pt idx="1927">
                  <c:v>0.61885573170702435</c:v>
                </c:pt>
                <c:pt idx="1928">
                  <c:v>0.61509374132142591</c:v>
                </c:pt>
                <c:pt idx="1929">
                  <c:v>0.61087270974674956</c:v>
                </c:pt>
                <c:pt idx="1930">
                  <c:v>0.60563595718710939</c:v>
                </c:pt>
                <c:pt idx="1931">
                  <c:v>0.5972811416839352</c:v>
                </c:pt>
                <c:pt idx="1932">
                  <c:v>0.59215058796844711</c:v>
                </c:pt>
                <c:pt idx="1933">
                  <c:v>0.58751188691775047</c:v>
                </c:pt>
                <c:pt idx="1934">
                  <c:v>0.58427756124193941</c:v>
                </c:pt>
                <c:pt idx="1935">
                  <c:v>0.5830211001111435</c:v>
                </c:pt>
                <c:pt idx="1936">
                  <c:v>0.58150078047068376</c:v>
                </c:pt>
                <c:pt idx="1937">
                  <c:v>0.58261424837929254</c:v>
                </c:pt>
                <c:pt idx="1938">
                  <c:v>0.57954009270891671</c:v>
                </c:pt>
                <c:pt idx="1939">
                  <c:v>0.5749019496004516</c:v>
                </c:pt>
                <c:pt idx="1940">
                  <c:v>0.56981690059252088</c:v>
                </c:pt>
                <c:pt idx="1941">
                  <c:v>0.56044992758920065</c:v>
                </c:pt>
                <c:pt idx="1942">
                  <c:v>0.55450957013673352</c:v>
                </c:pt>
                <c:pt idx="1943">
                  <c:v>0.55171413081242859</c:v>
                </c:pt>
                <c:pt idx="1944">
                  <c:v>0.54567654913329633</c:v>
                </c:pt>
                <c:pt idx="1945">
                  <c:v>0.53985872927666856</c:v>
                </c:pt>
                <c:pt idx="1946">
                  <c:v>0.53198803825085161</c:v>
                </c:pt>
                <c:pt idx="1947">
                  <c:v>0.52112648394314054</c:v>
                </c:pt>
                <c:pt idx="1948">
                  <c:v>0.51062716516068951</c:v>
                </c:pt>
                <c:pt idx="1949">
                  <c:v>0.49945855937813038</c:v>
                </c:pt>
                <c:pt idx="1950">
                  <c:v>0.48776082525715253</c:v>
                </c:pt>
                <c:pt idx="1951">
                  <c:v>0.47583569606883452</c:v>
                </c:pt>
                <c:pt idx="1952">
                  <c:v>0.46177032465851975</c:v>
                </c:pt>
                <c:pt idx="1953">
                  <c:v>0.44962615472360917</c:v>
                </c:pt>
                <c:pt idx="1954">
                  <c:v>0.43828292381488176</c:v>
                </c:pt>
                <c:pt idx="1955">
                  <c:v>0.42696077661679238</c:v>
                </c:pt>
                <c:pt idx="1956">
                  <c:v>0.41653567882792902</c:v>
                </c:pt>
                <c:pt idx="1957">
                  <c:v>0.40021165906320627</c:v>
                </c:pt>
                <c:pt idx="1958">
                  <c:v>0.38576546303761738</c:v>
                </c:pt>
                <c:pt idx="1959">
                  <c:v>0.37384330050111925</c:v>
                </c:pt>
                <c:pt idx="1960">
                  <c:v>0.35920594641616421</c:v>
                </c:pt>
                <c:pt idx="1961">
                  <c:v>0.35469530111461794</c:v>
                </c:pt>
                <c:pt idx="1962">
                  <c:v>0.35614589545217412</c:v>
                </c:pt>
                <c:pt idx="1963">
                  <c:v>0.36045227325195023</c:v>
                </c:pt>
                <c:pt idx="1964">
                  <c:v>0.37252059455683095</c:v>
                </c:pt>
                <c:pt idx="1965">
                  <c:v>0.38284960629922743</c:v>
                </c:pt>
                <c:pt idx="1966">
                  <c:v>0.39628881091002166</c:v>
                </c:pt>
                <c:pt idx="1967">
                  <c:v>0.40871668846366932</c:v>
                </c:pt>
                <c:pt idx="1968">
                  <c:v>0.42088444401195813</c:v>
                </c:pt>
                <c:pt idx="1969">
                  <c:v>0.43502204653191434</c:v>
                </c:pt>
                <c:pt idx="1970">
                  <c:v>0.45135846226555043</c:v>
                </c:pt>
                <c:pt idx="1971">
                  <c:v>0.46561050876039445</c:v>
                </c:pt>
                <c:pt idx="1972">
                  <c:v>0.48187476017760017</c:v>
                </c:pt>
                <c:pt idx="1973">
                  <c:v>0.49414623390362888</c:v>
                </c:pt>
                <c:pt idx="1974">
                  <c:v>0.50327663872674244</c:v>
                </c:pt>
                <c:pt idx="1975">
                  <c:v>0.51215651627370562</c:v>
                </c:pt>
                <c:pt idx="1976">
                  <c:v>0.52028530378713556</c:v>
                </c:pt>
                <c:pt idx="1977">
                  <c:v>0.52603111607071462</c:v>
                </c:pt>
                <c:pt idx="1978">
                  <c:v>0.53041184083070958</c:v>
                </c:pt>
                <c:pt idx="1979">
                  <c:v>0.53285505569632663</c:v>
                </c:pt>
                <c:pt idx="1980">
                  <c:v>0.53082899575553755</c:v>
                </c:pt>
                <c:pt idx="1981">
                  <c:v>0.53075087680340305</c:v>
                </c:pt>
                <c:pt idx="1982">
                  <c:v>0.5316106486470169</c:v>
                </c:pt>
                <c:pt idx="1983">
                  <c:v>0.52994724498383761</c:v>
                </c:pt>
                <c:pt idx="1984">
                  <c:v>0.5279570941007683</c:v>
                </c:pt>
                <c:pt idx="1985">
                  <c:v>0.52488883308218826</c:v>
                </c:pt>
                <c:pt idx="1986">
                  <c:v>0.51995869732809474</c:v>
                </c:pt>
                <c:pt idx="1987">
                  <c:v>0.51207093172011198</c:v>
                </c:pt>
                <c:pt idx="1988">
                  <c:v>0.50770622744330363</c:v>
                </c:pt>
                <c:pt idx="1989">
                  <c:v>0.50227674671447453</c:v>
                </c:pt>
                <c:pt idx="1990">
                  <c:v>0.49836280399616573</c:v>
                </c:pt>
                <c:pt idx="1991">
                  <c:v>0.49423316648162663</c:v>
                </c:pt>
                <c:pt idx="1992">
                  <c:v>0.4870651134460906</c:v>
                </c:pt>
                <c:pt idx="1993">
                  <c:v>0.48001437751904746</c:v>
                </c:pt>
                <c:pt idx="1994">
                  <c:v>0.47094703313131275</c:v>
                </c:pt>
                <c:pt idx="1995">
                  <c:v>0.46233613280269331</c:v>
                </c:pt>
                <c:pt idx="1996">
                  <c:v>0.45377093513615746</c:v>
                </c:pt>
                <c:pt idx="1997">
                  <c:v>0.44633982414069695</c:v>
                </c:pt>
                <c:pt idx="1998">
                  <c:v>0.43747546373134788</c:v>
                </c:pt>
                <c:pt idx="1999">
                  <c:v>0.42698661331220966</c:v>
                </c:pt>
                <c:pt idx="2000">
                  <c:v>0.41933644039413298</c:v>
                </c:pt>
                <c:pt idx="2001">
                  <c:v>0.41046961370800988</c:v>
                </c:pt>
                <c:pt idx="2002">
                  <c:v>0.40678300074481288</c:v>
                </c:pt>
                <c:pt idx="2003">
                  <c:v>0.40620681245495532</c:v>
                </c:pt>
                <c:pt idx="2004">
                  <c:v>0.40898715668556435</c:v>
                </c:pt>
                <c:pt idx="2005">
                  <c:v>0.41703971419004932</c:v>
                </c:pt>
                <c:pt idx="2006">
                  <c:v>0.42379685178360282</c:v>
                </c:pt>
                <c:pt idx="2007">
                  <c:v>0.43411691863552282</c:v>
                </c:pt>
                <c:pt idx="2008">
                  <c:v>0.44103356403307276</c:v>
                </c:pt>
                <c:pt idx="2009">
                  <c:v>0.44648705714963283</c:v>
                </c:pt>
                <c:pt idx="2010">
                  <c:v>0.45302220761438688</c:v>
                </c:pt>
                <c:pt idx="2011">
                  <c:v>0.46034854157090532</c:v>
                </c:pt>
                <c:pt idx="2012">
                  <c:v>0.46423793118375656</c:v>
                </c:pt>
                <c:pt idx="2013">
                  <c:v>0.46704531837690633</c:v>
                </c:pt>
                <c:pt idx="2014">
                  <c:v>0.46817882377931175</c:v>
                </c:pt>
                <c:pt idx="2015">
                  <c:v>0.46615898271702111</c:v>
                </c:pt>
                <c:pt idx="2016">
                  <c:v>0.46442771274700984</c:v>
                </c:pt>
                <c:pt idx="2017">
                  <c:v>0.46041828970115728</c:v>
                </c:pt>
                <c:pt idx="2018">
                  <c:v>0.46105690108841674</c:v>
                </c:pt>
                <c:pt idx="2019">
                  <c:v>0.46301094971249085</c:v>
                </c:pt>
                <c:pt idx="2020">
                  <c:v>0.46428513804471877</c:v>
                </c:pt>
                <c:pt idx="2021">
                  <c:v>0.47004241372209632</c:v>
                </c:pt>
                <c:pt idx="2022">
                  <c:v>0.47094245790912581</c:v>
                </c:pt>
                <c:pt idx="2023">
                  <c:v>0.46728085179631834</c:v>
                </c:pt>
                <c:pt idx="2024">
                  <c:v>0.46566625696976832</c:v>
                </c:pt>
                <c:pt idx="2025">
                  <c:v>0.46462863297186913</c:v>
                </c:pt>
                <c:pt idx="2026">
                  <c:v>0.46236004083006532</c:v>
                </c:pt>
                <c:pt idx="2027">
                  <c:v>0.46037790952859187</c:v>
                </c:pt>
                <c:pt idx="2028">
                  <c:v>0.45648091066095814</c:v>
                </c:pt>
                <c:pt idx="2029">
                  <c:v>0.44934697668950613</c:v>
                </c:pt>
                <c:pt idx="2030">
                  <c:v>0.44507365388114595</c:v>
                </c:pt>
                <c:pt idx="2031">
                  <c:v>0.44039018465738611</c:v>
                </c:pt>
                <c:pt idx="2032">
                  <c:v>0.43690376262049241</c:v>
                </c:pt>
                <c:pt idx="2033">
                  <c:v>0.43846276377975618</c:v>
                </c:pt>
                <c:pt idx="2034">
                  <c:v>0.43690962743841488</c:v>
                </c:pt>
                <c:pt idx="2035">
                  <c:v>0.43779764690140316</c:v>
                </c:pt>
                <c:pt idx="2036">
                  <c:v>0.43708293944323356</c:v>
                </c:pt>
                <c:pt idx="2037">
                  <c:v>0.43810014563085803</c:v>
                </c:pt>
                <c:pt idx="2038">
                  <c:v>0.4374351068088469</c:v>
                </c:pt>
                <c:pt idx="2039">
                  <c:v>0.43323458682949878</c:v>
                </c:pt>
                <c:pt idx="2040">
                  <c:v>0.43096384815137107</c:v>
                </c:pt>
                <c:pt idx="2041">
                  <c:v>0.4228932507869842</c:v>
                </c:pt>
                <c:pt idx="2042">
                  <c:v>0.41891961998963673</c:v>
                </c:pt>
                <c:pt idx="2043">
                  <c:v>0.41799854608033971</c:v>
                </c:pt>
                <c:pt idx="2044">
                  <c:v>0.41980413397031641</c:v>
                </c:pt>
                <c:pt idx="2045">
                  <c:v>0.43109657902903697</c:v>
                </c:pt>
                <c:pt idx="2046">
                  <c:v>0.43774770602184782</c:v>
                </c:pt>
                <c:pt idx="2047">
                  <c:v>0.44055540407734783</c:v>
                </c:pt>
                <c:pt idx="2048">
                  <c:v>0.44129237793589798</c:v>
                </c:pt>
                <c:pt idx="2049">
                  <c:v>0.43641174846957581</c:v>
                </c:pt>
                <c:pt idx="2050">
                  <c:v>0.43198462434318396</c:v>
                </c:pt>
                <c:pt idx="2051">
                  <c:v>0.42929908786159943</c:v>
                </c:pt>
                <c:pt idx="2052">
                  <c:v>0.42980126119016837</c:v>
                </c:pt>
                <c:pt idx="2053">
                  <c:v>0.42811723040031574</c:v>
                </c:pt>
                <c:pt idx="2054">
                  <c:v>0.42274258434941975</c:v>
                </c:pt>
                <c:pt idx="2055">
                  <c:v>0.42164431746763831</c:v>
                </c:pt>
                <c:pt idx="2056">
                  <c:v>0.42116758503120238</c:v>
                </c:pt>
                <c:pt idx="2057">
                  <c:v>0.42100270041220988</c:v>
                </c:pt>
                <c:pt idx="2058">
                  <c:v>0.42149591514315088</c:v>
                </c:pt>
                <c:pt idx="2059">
                  <c:v>0.42394511489725867</c:v>
                </c:pt>
                <c:pt idx="2060">
                  <c:v>0.4278528431250615</c:v>
                </c:pt>
                <c:pt idx="2061">
                  <c:v>0.42835507689578251</c:v>
                </c:pt>
                <c:pt idx="2062">
                  <c:v>0.43414201116690548</c:v>
                </c:pt>
                <c:pt idx="2063">
                  <c:v>0.43452192928263983</c:v>
                </c:pt>
                <c:pt idx="2064">
                  <c:v>0.4272515911167783</c:v>
                </c:pt>
                <c:pt idx="2065">
                  <c:v>0.42497133925587888</c:v>
                </c:pt>
                <c:pt idx="2066">
                  <c:v>0.41976810285209187</c:v>
                </c:pt>
                <c:pt idx="2067">
                  <c:v>0.41159735103835843</c:v>
                </c:pt>
                <c:pt idx="2068">
                  <c:v>0.41051741500317218</c:v>
                </c:pt>
                <c:pt idx="2069">
                  <c:v>0.40828285152842031</c:v>
                </c:pt>
                <c:pt idx="2070">
                  <c:v>0.40831189066195489</c:v>
                </c:pt>
                <c:pt idx="2071">
                  <c:v>0.41475456498734714</c:v>
                </c:pt>
                <c:pt idx="2072">
                  <c:v>0.41627999104450092</c:v>
                </c:pt>
                <c:pt idx="2073">
                  <c:v>0.42602323174383788</c:v>
                </c:pt>
                <c:pt idx="2074">
                  <c:v>0.43211528323467696</c:v>
                </c:pt>
                <c:pt idx="2075">
                  <c:v>0.42975178661913521</c:v>
                </c:pt>
                <c:pt idx="2076">
                  <c:v>0.4305783447224294</c:v>
                </c:pt>
                <c:pt idx="2077">
                  <c:v>0.41944641364189389</c:v>
                </c:pt>
                <c:pt idx="2078">
                  <c:v>0.41065800324737234</c:v>
                </c:pt>
                <c:pt idx="2079">
                  <c:v>0.41143208180921415</c:v>
                </c:pt>
                <c:pt idx="2080">
                  <c:v>0.42143299829525538</c:v>
                </c:pt>
                <c:pt idx="2081">
                  <c:v>0.42572997979089805</c:v>
                </c:pt>
                <c:pt idx="2082">
                  <c:v>0.43734292935047159</c:v>
                </c:pt>
                <c:pt idx="2083">
                  <c:v>0.44052833515698897</c:v>
                </c:pt>
                <c:pt idx="2084">
                  <c:v>0.43701622842581345</c:v>
                </c:pt>
                <c:pt idx="2085">
                  <c:v>0.43576162913732641</c:v>
                </c:pt>
                <c:pt idx="2086">
                  <c:v>0.43144190819137962</c:v>
                </c:pt>
                <c:pt idx="2087">
                  <c:v>0.43154747539433264</c:v>
                </c:pt>
                <c:pt idx="2088">
                  <c:v>0.43330947335092779</c:v>
                </c:pt>
                <c:pt idx="2089">
                  <c:v>0.43185670830521733</c:v>
                </c:pt>
                <c:pt idx="2090">
                  <c:v>0.43410268418149844</c:v>
                </c:pt>
                <c:pt idx="2091">
                  <c:v>0.43116507938078014</c:v>
                </c:pt>
                <c:pt idx="2092">
                  <c:v>0.42252793794769145</c:v>
                </c:pt>
                <c:pt idx="2093">
                  <c:v>0.41531515017346982</c:v>
                </c:pt>
                <c:pt idx="2094">
                  <c:v>0.40655417253589982</c:v>
                </c:pt>
                <c:pt idx="2095">
                  <c:v>0.40264234651368225</c:v>
                </c:pt>
                <c:pt idx="2096">
                  <c:v>0.39549964262508452</c:v>
                </c:pt>
                <c:pt idx="2097">
                  <c:v>0.39602012633532457</c:v>
                </c:pt>
                <c:pt idx="2098">
                  <c:v>0.4013137624030465</c:v>
                </c:pt>
                <c:pt idx="2099">
                  <c:v>0.41143223912053328</c:v>
                </c:pt>
                <c:pt idx="2100">
                  <c:v>0.43650714049447231</c:v>
                </c:pt>
                <c:pt idx="2101">
                  <c:v>0.44771454187496601</c:v>
                </c:pt>
                <c:pt idx="2102">
                  <c:v>0.45860521077881833</c:v>
                </c:pt>
                <c:pt idx="2103">
                  <c:v>0.46510691954985189</c:v>
                </c:pt>
                <c:pt idx="2104">
                  <c:v>0.45604344686095877</c:v>
                </c:pt>
                <c:pt idx="2105">
                  <c:v>0.4539031463957835</c:v>
                </c:pt>
                <c:pt idx="2106">
                  <c:v>0.45331551370958645</c:v>
                </c:pt>
                <c:pt idx="2107">
                  <c:v>0.45305460492793798</c:v>
                </c:pt>
                <c:pt idx="2108">
                  <c:v>0.45466834553626545</c:v>
                </c:pt>
                <c:pt idx="2109">
                  <c:v>0.45848868107166069</c:v>
                </c:pt>
                <c:pt idx="2110">
                  <c:v>0.46760899575812032</c:v>
                </c:pt>
                <c:pt idx="2111">
                  <c:v>0.46792024493943563</c:v>
                </c:pt>
                <c:pt idx="2112">
                  <c:v>0.46261589642379974</c:v>
                </c:pt>
                <c:pt idx="2113">
                  <c:v>0.45332453914968546</c:v>
                </c:pt>
                <c:pt idx="2114">
                  <c:v>0.45202970372381934</c:v>
                </c:pt>
                <c:pt idx="2115">
                  <c:v>0.46207138069331366</c:v>
                </c:pt>
                <c:pt idx="2116">
                  <c:v>0.47302823856569032</c:v>
                </c:pt>
                <c:pt idx="2117">
                  <c:v>0.49160548154487355</c:v>
                </c:pt>
                <c:pt idx="2118">
                  <c:v>0.49212405449238239</c:v>
                </c:pt>
                <c:pt idx="2119">
                  <c:v>0.47972437597899548</c:v>
                </c:pt>
                <c:pt idx="2120">
                  <c:v>0.47513803196891935</c:v>
                </c:pt>
                <c:pt idx="2121">
                  <c:v>0.46853500611337773</c:v>
                </c:pt>
                <c:pt idx="2122">
                  <c:v>0.46620734601705649</c:v>
                </c:pt>
                <c:pt idx="2123">
                  <c:v>0.47464753224177475</c:v>
                </c:pt>
                <c:pt idx="2124">
                  <c:v>0.47008325521789524</c:v>
                </c:pt>
                <c:pt idx="2125">
                  <c:v>0.45866623895583791</c:v>
                </c:pt>
                <c:pt idx="2126">
                  <c:v>0.46541858335433273</c:v>
                </c:pt>
                <c:pt idx="2127">
                  <c:v>0.45972925355610073</c:v>
                </c:pt>
                <c:pt idx="2128">
                  <c:v>0.45444679358786694</c:v>
                </c:pt>
                <c:pt idx="2129">
                  <c:v>0.45882159198006051</c:v>
                </c:pt>
                <c:pt idx="2130">
                  <c:v>0.44850267436214991</c:v>
                </c:pt>
                <c:pt idx="2131">
                  <c:v>0.4503838194466378</c:v>
                </c:pt>
                <c:pt idx="2132">
                  <c:v>0.46190210304623297</c:v>
                </c:pt>
                <c:pt idx="2133">
                  <c:v>0.46521428299737688</c:v>
                </c:pt>
                <c:pt idx="2134">
                  <c:v>0.46441263909695191</c:v>
                </c:pt>
                <c:pt idx="2135">
                  <c:v>0.4752802363369919</c:v>
                </c:pt>
                <c:pt idx="2136">
                  <c:v>0.4859496495493128</c:v>
                </c:pt>
                <c:pt idx="2137">
                  <c:v>0.477287044164454</c:v>
                </c:pt>
                <c:pt idx="2138">
                  <c:v>0.47642125144775382</c:v>
                </c:pt>
                <c:pt idx="2139">
                  <c:v>0.46645932904509835</c:v>
                </c:pt>
                <c:pt idx="2140">
                  <c:v>0.43881080418561619</c:v>
                </c:pt>
                <c:pt idx="2141">
                  <c:v>0.43815583527164825</c:v>
                </c:pt>
                <c:pt idx="2142">
                  <c:v>0.44303833940258125</c:v>
                </c:pt>
                <c:pt idx="2143">
                  <c:v>0.43480834941099428</c:v>
                </c:pt>
                <c:pt idx="2144">
                  <c:v>0.43313660832389961</c:v>
                </c:pt>
                <c:pt idx="2145">
                  <c:v>0.42016615220905301</c:v>
                </c:pt>
                <c:pt idx="2146">
                  <c:v>0.40501848912357946</c:v>
                </c:pt>
                <c:pt idx="2147">
                  <c:v>0.40731199371803622</c:v>
                </c:pt>
                <c:pt idx="2148">
                  <c:v>0.42084200029313384</c:v>
                </c:pt>
                <c:pt idx="2149">
                  <c:v>0.45476880372701056</c:v>
                </c:pt>
                <c:pt idx="2150">
                  <c:v>0.48901951848777431</c:v>
                </c:pt>
              </c:numCache>
            </c:numRef>
          </c:yVal>
          <c:smooth val="1"/>
        </c:ser>
        <c:axId val="164356096"/>
        <c:axId val="187143680"/>
      </c:scatterChart>
      <c:valAx>
        <c:axId val="164356096"/>
        <c:scaling>
          <c:orientation val="minMax"/>
        </c:scaling>
        <c:axPos val="b"/>
        <c:title>
          <c:tx>
            <c:rich>
              <a:bodyPr/>
              <a:lstStyle/>
              <a:p>
                <a:pPr>
                  <a:defRPr/>
                </a:pPr>
                <a:r>
                  <a:rPr lang="en-US" sz="1600"/>
                  <a:t>Wavelength (nm)</a:t>
                </a:r>
              </a:p>
            </c:rich>
          </c:tx>
          <c:layout/>
        </c:title>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87143680"/>
        <c:crosses val="autoZero"/>
        <c:crossBetween val="midCat"/>
      </c:valAx>
      <c:valAx>
        <c:axId val="187143680"/>
        <c:scaling>
          <c:orientation val="minMax"/>
        </c:scaling>
        <c:axPos val="l"/>
        <c:majorGridlines/>
        <c:title>
          <c:tx>
            <c:rich>
              <a:bodyPr/>
              <a:lstStyle/>
              <a:p>
                <a:pPr>
                  <a:defRPr/>
                </a:pPr>
                <a:r>
                  <a:rPr lang="en-US" sz="1600"/>
                  <a:t>Percent</a:t>
                </a:r>
              </a:p>
            </c:rich>
          </c:tx>
          <c:layout/>
        </c:title>
        <c:numFmt formatCode="#,##0.00" sourceLinked="0"/>
        <c:majorTickMark val="none"/>
        <c:tickLblPos val="nextTo"/>
        <c:crossAx val="164356096"/>
        <c:crosses val="autoZero"/>
        <c:crossBetween val="midCat"/>
      </c:valAx>
    </c:plotArea>
    <c:legend>
      <c:legendPos val="r"/>
      <c:layout>
        <c:manualLayout>
          <c:xMode val="edge"/>
          <c:yMode val="edge"/>
          <c:x val="0.69892333880062552"/>
          <c:y val="0.5398815880773421"/>
          <c:w val="0.29222710470500257"/>
          <c:h val="0.19413521585663973"/>
        </c:manualLayout>
      </c:layout>
      <c:txPr>
        <a:bodyPr/>
        <a:lstStyle/>
        <a:p>
          <a:pPr>
            <a:defRPr sz="1600"/>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2012 </a:t>
            </a:r>
            <a:r>
              <a:rPr lang="en-US" dirty="0"/>
              <a:t>Weekly Strawberry Yields from </a:t>
            </a:r>
            <a:r>
              <a:rPr lang="en-US" dirty="0" smtClean="0"/>
              <a:t>Low-tunnels (planting year)</a:t>
            </a:r>
            <a:endParaRPr lang="en-US" dirty="0"/>
          </a:p>
        </c:rich>
      </c:tx>
      <c:layout/>
    </c:title>
    <c:plotArea>
      <c:layout>
        <c:manualLayout>
          <c:layoutTarget val="inner"/>
          <c:xMode val="edge"/>
          <c:yMode val="edge"/>
          <c:x val="0.11972793092578519"/>
          <c:y val="0.13617063716746144"/>
          <c:w val="0.65306144141337974"/>
          <c:h val="0.6148955334593279"/>
        </c:manualLayout>
      </c:layout>
      <c:lineChart>
        <c:grouping val="standard"/>
        <c:ser>
          <c:idx val="0"/>
          <c:order val="0"/>
          <c:tx>
            <c:strRef>
              <c:f>'Cultivar comparisons'!$B$1</c:f>
              <c:strCache>
                <c:ptCount val="1"/>
                <c:pt idx="0">
                  <c:v>Portola</c:v>
                </c:pt>
              </c:strCache>
            </c:strRef>
          </c:tx>
          <c:spPr>
            <a:ln w="44450"/>
          </c:spPr>
          <c:marker>
            <c:symbol val="none"/>
          </c:marker>
          <c:cat>
            <c:strRef>
              <c:f>'Cultivar comparisons'!$A$2:$A$21</c:f>
              <c:strCache>
                <c:ptCount val="20"/>
                <c:pt idx="0">
                  <c:v>7-10 May</c:v>
                </c:pt>
                <c:pt idx="1">
                  <c:v>14-17 May</c:v>
                </c:pt>
                <c:pt idx="2">
                  <c:v>21-24 May</c:v>
                </c:pt>
                <c:pt idx="3">
                  <c:v>28-31 May</c:v>
                </c:pt>
                <c:pt idx="4">
                  <c:v>4-7 June</c:v>
                </c:pt>
                <c:pt idx="5">
                  <c:v>11-14 June</c:v>
                </c:pt>
                <c:pt idx="6">
                  <c:v>18-21 June</c:v>
                </c:pt>
                <c:pt idx="7">
                  <c:v>24-28 June</c:v>
                </c:pt>
                <c:pt idx="8">
                  <c:v>2-5 July</c:v>
                </c:pt>
                <c:pt idx="9">
                  <c:v>9-12 July</c:v>
                </c:pt>
                <c:pt idx="10">
                  <c:v>16-19 July</c:v>
                </c:pt>
                <c:pt idx="11">
                  <c:v>23-27 July</c:v>
                </c:pt>
                <c:pt idx="12">
                  <c:v>30 July-2 Aug</c:v>
                </c:pt>
                <c:pt idx="13">
                  <c:v>6-9 Aug</c:v>
                </c:pt>
                <c:pt idx="14">
                  <c:v>13-16 Aug</c:v>
                </c:pt>
                <c:pt idx="15">
                  <c:v>20-23 Aug</c:v>
                </c:pt>
                <c:pt idx="16">
                  <c:v>27-30 Aug</c:v>
                </c:pt>
                <c:pt idx="17">
                  <c:v>4-7 Sept</c:v>
                </c:pt>
                <c:pt idx="18">
                  <c:v>10-13 Sept</c:v>
                </c:pt>
                <c:pt idx="19">
                  <c:v>17-20 Sept</c:v>
                </c:pt>
              </c:strCache>
            </c:strRef>
          </c:cat>
          <c:val>
            <c:numRef>
              <c:f>'Cultivar comparisons'!$B$2:$B$21</c:f>
              <c:numCache>
                <c:formatCode>#,##0</c:formatCode>
                <c:ptCount val="20"/>
                <c:pt idx="0">
                  <c:v>27.241666666666671</c:v>
                </c:pt>
                <c:pt idx="1">
                  <c:v>11.016666666666676</c:v>
                </c:pt>
                <c:pt idx="2">
                  <c:v>2.5</c:v>
                </c:pt>
                <c:pt idx="3">
                  <c:v>0.45</c:v>
                </c:pt>
                <c:pt idx="4">
                  <c:v>0.35833333333333334</c:v>
                </c:pt>
                <c:pt idx="5">
                  <c:v>17.233333333333043</c:v>
                </c:pt>
                <c:pt idx="6">
                  <c:v>40.941666666665874</c:v>
                </c:pt>
                <c:pt idx="7">
                  <c:v>38.841666666665837</c:v>
                </c:pt>
                <c:pt idx="8">
                  <c:v>38.316666666665888</c:v>
                </c:pt>
                <c:pt idx="9">
                  <c:v>51.708333333333513</c:v>
                </c:pt>
                <c:pt idx="10">
                  <c:v>64.350000000000009</c:v>
                </c:pt>
                <c:pt idx="11">
                  <c:v>76.399999999999991</c:v>
                </c:pt>
                <c:pt idx="12">
                  <c:v>53.441666666665874</c:v>
                </c:pt>
                <c:pt idx="13">
                  <c:v>56.466666666666022</c:v>
                </c:pt>
                <c:pt idx="14">
                  <c:v>40.808333333333337</c:v>
                </c:pt>
                <c:pt idx="15">
                  <c:v>43.391666666665948</c:v>
                </c:pt>
                <c:pt idx="16">
                  <c:v>32.9</c:v>
                </c:pt>
                <c:pt idx="17">
                  <c:v>38.016666666665948</c:v>
                </c:pt>
                <c:pt idx="18">
                  <c:v>26.891666666666691</c:v>
                </c:pt>
                <c:pt idx="19">
                  <c:v>17.608333333333043</c:v>
                </c:pt>
              </c:numCache>
            </c:numRef>
          </c:val>
        </c:ser>
        <c:ser>
          <c:idx val="1"/>
          <c:order val="1"/>
          <c:tx>
            <c:strRef>
              <c:f>'Cultivar comparisons'!$C$1</c:f>
              <c:strCache>
                <c:ptCount val="1"/>
                <c:pt idx="0">
                  <c:v>Monterey</c:v>
                </c:pt>
              </c:strCache>
            </c:strRef>
          </c:tx>
          <c:spPr>
            <a:ln w="44450"/>
          </c:spPr>
          <c:marker>
            <c:symbol val="none"/>
          </c:marker>
          <c:cat>
            <c:strRef>
              <c:f>'Cultivar comparisons'!$A$2:$A$21</c:f>
              <c:strCache>
                <c:ptCount val="20"/>
                <c:pt idx="0">
                  <c:v>7-10 May</c:v>
                </c:pt>
                <c:pt idx="1">
                  <c:v>14-17 May</c:v>
                </c:pt>
                <c:pt idx="2">
                  <c:v>21-24 May</c:v>
                </c:pt>
                <c:pt idx="3">
                  <c:v>28-31 May</c:v>
                </c:pt>
                <c:pt idx="4">
                  <c:v>4-7 June</c:v>
                </c:pt>
                <c:pt idx="5">
                  <c:v>11-14 June</c:v>
                </c:pt>
                <c:pt idx="6">
                  <c:v>18-21 June</c:v>
                </c:pt>
                <c:pt idx="7">
                  <c:v>24-28 June</c:v>
                </c:pt>
                <c:pt idx="8">
                  <c:v>2-5 July</c:v>
                </c:pt>
                <c:pt idx="9">
                  <c:v>9-12 July</c:v>
                </c:pt>
                <c:pt idx="10">
                  <c:v>16-19 July</c:v>
                </c:pt>
                <c:pt idx="11">
                  <c:v>23-27 July</c:v>
                </c:pt>
                <c:pt idx="12">
                  <c:v>30 July-2 Aug</c:v>
                </c:pt>
                <c:pt idx="13">
                  <c:v>6-9 Aug</c:v>
                </c:pt>
                <c:pt idx="14">
                  <c:v>13-16 Aug</c:v>
                </c:pt>
                <c:pt idx="15">
                  <c:v>20-23 Aug</c:v>
                </c:pt>
                <c:pt idx="16">
                  <c:v>27-30 Aug</c:v>
                </c:pt>
                <c:pt idx="17">
                  <c:v>4-7 Sept</c:v>
                </c:pt>
                <c:pt idx="18">
                  <c:v>10-13 Sept</c:v>
                </c:pt>
                <c:pt idx="19">
                  <c:v>17-20 Sept</c:v>
                </c:pt>
              </c:strCache>
            </c:strRef>
          </c:cat>
          <c:val>
            <c:numRef>
              <c:f>'Cultivar comparisons'!$C$2:$C$21</c:f>
              <c:numCache>
                <c:formatCode>#,##0.0</c:formatCode>
                <c:ptCount val="20"/>
                <c:pt idx="0">
                  <c:v>15.533333333333331</c:v>
                </c:pt>
                <c:pt idx="1">
                  <c:v>16.458333333332963</c:v>
                </c:pt>
                <c:pt idx="2">
                  <c:v>3.5416666666666665</c:v>
                </c:pt>
                <c:pt idx="3">
                  <c:v>0.18333333333333493</c:v>
                </c:pt>
                <c:pt idx="4">
                  <c:v>0</c:v>
                </c:pt>
                <c:pt idx="5">
                  <c:v>5.6083333333333414</c:v>
                </c:pt>
                <c:pt idx="6">
                  <c:v>11.133333333333333</c:v>
                </c:pt>
                <c:pt idx="7">
                  <c:v>19.233333333333043</c:v>
                </c:pt>
                <c:pt idx="8">
                  <c:v>25.474999999999987</c:v>
                </c:pt>
                <c:pt idx="9">
                  <c:v>30.824999999999999</c:v>
                </c:pt>
                <c:pt idx="10">
                  <c:v>43.25</c:v>
                </c:pt>
                <c:pt idx="11">
                  <c:v>48.25</c:v>
                </c:pt>
                <c:pt idx="12">
                  <c:v>38.025000000000013</c:v>
                </c:pt>
                <c:pt idx="13">
                  <c:v>45.875</c:v>
                </c:pt>
                <c:pt idx="14">
                  <c:v>31.216666666666658</c:v>
                </c:pt>
                <c:pt idx="15">
                  <c:v>43.275000000000013</c:v>
                </c:pt>
                <c:pt idx="16">
                  <c:v>36.125000000000163</c:v>
                </c:pt>
                <c:pt idx="17">
                  <c:v>32.591666666666022</c:v>
                </c:pt>
                <c:pt idx="18">
                  <c:v>17.266666666666669</c:v>
                </c:pt>
                <c:pt idx="19">
                  <c:v>17.583333333332963</c:v>
                </c:pt>
              </c:numCache>
            </c:numRef>
          </c:val>
        </c:ser>
        <c:ser>
          <c:idx val="2"/>
          <c:order val="2"/>
          <c:tx>
            <c:strRef>
              <c:f>'Cultivar comparisons'!$D$1</c:f>
              <c:strCache>
                <c:ptCount val="1"/>
                <c:pt idx="0">
                  <c:v>Seascape</c:v>
                </c:pt>
              </c:strCache>
            </c:strRef>
          </c:tx>
          <c:spPr>
            <a:ln w="44450"/>
          </c:spPr>
          <c:marker>
            <c:symbol val="none"/>
          </c:marker>
          <c:cat>
            <c:strRef>
              <c:f>'Cultivar comparisons'!$A$2:$A$21</c:f>
              <c:strCache>
                <c:ptCount val="20"/>
                <c:pt idx="0">
                  <c:v>7-10 May</c:v>
                </c:pt>
                <c:pt idx="1">
                  <c:v>14-17 May</c:v>
                </c:pt>
                <c:pt idx="2">
                  <c:v>21-24 May</c:v>
                </c:pt>
                <c:pt idx="3">
                  <c:v>28-31 May</c:v>
                </c:pt>
                <c:pt idx="4">
                  <c:v>4-7 June</c:v>
                </c:pt>
                <c:pt idx="5">
                  <c:v>11-14 June</c:v>
                </c:pt>
                <c:pt idx="6">
                  <c:v>18-21 June</c:v>
                </c:pt>
                <c:pt idx="7">
                  <c:v>24-28 June</c:v>
                </c:pt>
                <c:pt idx="8">
                  <c:v>2-5 July</c:v>
                </c:pt>
                <c:pt idx="9">
                  <c:v>9-12 July</c:v>
                </c:pt>
                <c:pt idx="10">
                  <c:v>16-19 July</c:v>
                </c:pt>
                <c:pt idx="11">
                  <c:v>23-27 July</c:v>
                </c:pt>
                <c:pt idx="12">
                  <c:v>30 July-2 Aug</c:v>
                </c:pt>
                <c:pt idx="13">
                  <c:v>6-9 Aug</c:v>
                </c:pt>
                <c:pt idx="14">
                  <c:v>13-16 Aug</c:v>
                </c:pt>
                <c:pt idx="15">
                  <c:v>20-23 Aug</c:v>
                </c:pt>
                <c:pt idx="16">
                  <c:v>27-30 Aug</c:v>
                </c:pt>
                <c:pt idx="17">
                  <c:v>4-7 Sept</c:v>
                </c:pt>
                <c:pt idx="18">
                  <c:v>10-13 Sept</c:v>
                </c:pt>
                <c:pt idx="19">
                  <c:v>17-20 Sept</c:v>
                </c:pt>
              </c:strCache>
            </c:strRef>
          </c:cat>
          <c:val>
            <c:numRef>
              <c:f>'Cultivar comparisons'!$D$2:$D$21</c:f>
              <c:numCache>
                <c:formatCode>0.0</c:formatCode>
                <c:ptCount val="20"/>
                <c:pt idx="0">
                  <c:v>32.616666666665978</c:v>
                </c:pt>
                <c:pt idx="1">
                  <c:v>11.241666666666667</c:v>
                </c:pt>
                <c:pt idx="2">
                  <c:v>3.75</c:v>
                </c:pt>
                <c:pt idx="3">
                  <c:v>0.54166666666666652</c:v>
                </c:pt>
                <c:pt idx="4">
                  <c:v>0.10000000000000003</c:v>
                </c:pt>
                <c:pt idx="5">
                  <c:v>1.825</c:v>
                </c:pt>
                <c:pt idx="6">
                  <c:v>14.450000000000006</c:v>
                </c:pt>
                <c:pt idx="7">
                  <c:v>41.941666666665888</c:v>
                </c:pt>
                <c:pt idx="8">
                  <c:v>45.825000000000003</c:v>
                </c:pt>
                <c:pt idx="9">
                  <c:v>31.191666666666691</c:v>
                </c:pt>
                <c:pt idx="10">
                  <c:v>22.21666666666669</c:v>
                </c:pt>
                <c:pt idx="11">
                  <c:v>22.125</c:v>
                </c:pt>
                <c:pt idx="12">
                  <c:v>20.45</c:v>
                </c:pt>
                <c:pt idx="13">
                  <c:v>30.424999999999986</c:v>
                </c:pt>
                <c:pt idx="14">
                  <c:v>30.566666666666666</c:v>
                </c:pt>
                <c:pt idx="15">
                  <c:v>36.708333333333513</c:v>
                </c:pt>
                <c:pt idx="16">
                  <c:v>29.691666666666691</c:v>
                </c:pt>
                <c:pt idx="17">
                  <c:v>23.933333333333017</c:v>
                </c:pt>
                <c:pt idx="18">
                  <c:v>13.350000000000026</c:v>
                </c:pt>
                <c:pt idx="19">
                  <c:v>9.0500000000000007</c:v>
                </c:pt>
              </c:numCache>
            </c:numRef>
          </c:val>
        </c:ser>
        <c:ser>
          <c:idx val="3"/>
          <c:order val="3"/>
          <c:tx>
            <c:strRef>
              <c:f>'Cultivar comparisons'!$E$1</c:f>
              <c:strCache>
                <c:ptCount val="1"/>
                <c:pt idx="0">
                  <c:v>Albion</c:v>
                </c:pt>
              </c:strCache>
            </c:strRef>
          </c:tx>
          <c:spPr>
            <a:ln w="44450"/>
          </c:spPr>
          <c:marker>
            <c:symbol val="none"/>
          </c:marker>
          <c:cat>
            <c:strRef>
              <c:f>'Cultivar comparisons'!$A$2:$A$21</c:f>
              <c:strCache>
                <c:ptCount val="20"/>
                <c:pt idx="0">
                  <c:v>7-10 May</c:v>
                </c:pt>
                <c:pt idx="1">
                  <c:v>14-17 May</c:v>
                </c:pt>
                <c:pt idx="2">
                  <c:v>21-24 May</c:v>
                </c:pt>
                <c:pt idx="3">
                  <c:v>28-31 May</c:v>
                </c:pt>
                <c:pt idx="4">
                  <c:v>4-7 June</c:v>
                </c:pt>
                <c:pt idx="5">
                  <c:v>11-14 June</c:v>
                </c:pt>
                <c:pt idx="6">
                  <c:v>18-21 June</c:v>
                </c:pt>
                <c:pt idx="7">
                  <c:v>24-28 June</c:v>
                </c:pt>
                <c:pt idx="8">
                  <c:v>2-5 July</c:v>
                </c:pt>
                <c:pt idx="9">
                  <c:v>9-12 July</c:v>
                </c:pt>
                <c:pt idx="10">
                  <c:v>16-19 July</c:v>
                </c:pt>
                <c:pt idx="11">
                  <c:v>23-27 July</c:v>
                </c:pt>
                <c:pt idx="12">
                  <c:v>30 July-2 Aug</c:v>
                </c:pt>
                <c:pt idx="13">
                  <c:v>6-9 Aug</c:v>
                </c:pt>
                <c:pt idx="14">
                  <c:v>13-16 Aug</c:v>
                </c:pt>
                <c:pt idx="15">
                  <c:v>20-23 Aug</c:v>
                </c:pt>
                <c:pt idx="16">
                  <c:v>27-30 Aug</c:v>
                </c:pt>
                <c:pt idx="17">
                  <c:v>4-7 Sept</c:v>
                </c:pt>
                <c:pt idx="18">
                  <c:v>10-13 Sept</c:v>
                </c:pt>
                <c:pt idx="19">
                  <c:v>17-20 Sept</c:v>
                </c:pt>
              </c:strCache>
            </c:strRef>
          </c:cat>
          <c:val>
            <c:numRef>
              <c:f>'Cultivar comparisons'!$E$2:$E$21</c:f>
              <c:numCache>
                <c:formatCode>0.0</c:formatCode>
                <c:ptCount val="20"/>
                <c:pt idx="0">
                  <c:v>4.983333333333392</c:v>
                </c:pt>
                <c:pt idx="1">
                  <c:v>5.6833333333333433</c:v>
                </c:pt>
                <c:pt idx="2">
                  <c:v>7.7416666666666734</c:v>
                </c:pt>
                <c:pt idx="3">
                  <c:v>2.7416666666666671</c:v>
                </c:pt>
                <c:pt idx="4">
                  <c:v>0.40000000000000008</c:v>
                </c:pt>
                <c:pt idx="5">
                  <c:v>7.5000000000000011E-2</c:v>
                </c:pt>
                <c:pt idx="6">
                  <c:v>8.2000000000000011</c:v>
                </c:pt>
                <c:pt idx="7">
                  <c:v>5.2416666666666734</c:v>
                </c:pt>
                <c:pt idx="8">
                  <c:v>14.583333333333334</c:v>
                </c:pt>
                <c:pt idx="9">
                  <c:v>22.408333333332944</c:v>
                </c:pt>
                <c:pt idx="10">
                  <c:v>33.858333333333327</c:v>
                </c:pt>
                <c:pt idx="11">
                  <c:v>31.466666666666629</c:v>
                </c:pt>
                <c:pt idx="12">
                  <c:v>21.691666666666691</c:v>
                </c:pt>
                <c:pt idx="13">
                  <c:v>29.066666666666663</c:v>
                </c:pt>
                <c:pt idx="14">
                  <c:v>27.458333333332963</c:v>
                </c:pt>
                <c:pt idx="15">
                  <c:v>29.74166666666666</c:v>
                </c:pt>
                <c:pt idx="16">
                  <c:v>34.491666666665978</c:v>
                </c:pt>
                <c:pt idx="17">
                  <c:v>23.033333333333069</c:v>
                </c:pt>
                <c:pt idx="18">
                  <c:v>15.04166666666667</c:v>
                </c:pt>
                <c:pt idx="19">
                  <c:v>14.308333333333332</c:v>
                </c:pt>
              </c:numCache>
            </c:numRef>
          </c:val>
        </c:ser>
        <c:ser>
          <c:idx val="4"/>
          <c:order val="4"/>
          <c:tx>
            <c:strRef>
              <c:f>'Cultivar comparisons'!$F$1</c:f>
              <c:strCache>
                <c:ptCount val="1"/>
                <c:pt idx="0">
                  <c:v>San Andreas</c:v>
                </c:pt>
              </c:strCache>
            </c:strRef>
          </c:tx>
          <c:spPr>
            <a:ln w="44450"/>
          </c:spPr>
          <c:marker>
            <c:symbol val="none"/>
          </c:marker>
          <c:cat>
            <c:strRef>
              <c:f>'Cultivar comparisons'!$A$2:$A$21</c:f>
              <c:strCache>
                <c:ptCount val="20"/>
                <c:pt idx="0">
                  <c:v>7-10 May</c:v>
                </c:pt>
                <c:pt idx="1">
                  <c:v>14-17 May</c:v>
                </c:pt>
                <c:pt idx="2">
                  <c:v>21-24 May</c:v>
                </c:pt>
                <c:pt idx="3">
                  <c:v>28-31 May</c:v>
                </c:pt>
                <c:pt idx="4">
                  <c:v>4-7 June</c:v>
                </c:pt>
                <c:pt idx="5">
                  <c:v>11-14 June</c:v>
                </c:pt>
                <c:pt idx="6">
                  <c:v>18-21 June</c:v>
                </c:pt>
                <c:pt idx="7">
                  <c:v>24-28 June</c:v>
                </c:pt>
                <c:pt idx="8">
                  <c:v>2-5 July</c:v>
                </c:pt>
                <c:pt idx="9">
                  <c:v>9-12 July</c:v>
                </c:pt>
                <c:pt idx="10">
                  <c:v>16-19 July</c:v>
                </c:pt>
                <c:pt idx="11">
                  <c:v>23-27 July</c:v>
                </c:pt>
                <c:pt idx="12">
                  <c:v>30 July-2 Aug</c:v>
                </c:pt>
                <c:pt idx="13">
                  <c:v>6-9 Aug</c:v>
                </c:pt>
                <c:pt idx="14">
                  <c:v>13-16 Aug</c:v>
                </c:pt>
                <c:pt idx="15">
                  <c:v>20-23 Aug</c:v>
                </c:pt>
                <c:pt idx="16">
                  <c:v>27-30 Aug</c:v>
                </c:pt>
                <c:pt idx="17">
                  <c:v>4-7 Sept</c:v>
                </c:pt>
                <c:pt idx="18">
                  <c:v>10-13 Sept</c:v>
                </c:pt>
                <c:pt idx="19">
                  <c:v>17-20 Sept</c:v>
                </c:pt>
              </c:strCache>
            </c:strRef>
          </c:cat>
          <c:val>
            <c:numRef>
              <c:f>'Cultivar comparisons'!$F$2:$F$21</c:f>
              <c:numCache>
                <c:formatCode>0.0</c:formatCode>
                <c:ptCount val="20"/>
                <c:pt idx="0">
                  <c:v>22.141666666666691</c:v>
                </c:pt>
                <c:pt idx="1">
                  <c:v>11.800000000000002</c:v>
                </c:pt>
                <c:pt idx="2">
                  <c:v>5.875</c:v>
                </c:pt>
                <c:pt idx="3">
                  <c:v>1.3</c:v>
                </c:pt>
                <c:pt idx="4">
                  <c:v>0.18333333333333493</c:v>
                </c:pt>
                <c:pt idx="5">
                  <c:v>0</c:v>
                </c:pt>
                <c:pt idx="6">
                  <c:v>3.3416666666666663</c:v>
                </c:pt>
                <c:pt idx="7">
                  <c:v>11.200000000000001</c:v>
                </c:pt>
                <c:pt idx="8">
                  <c:v>17.166666666666668</c:v>
                </c:pt>
                <c:pt idx="9">
                  <c:v>13.558333333333335</c:v>
                </c:pt>
                <c:pt idx="10">
                  <c:v>16.141666666666691</c:v>
                </c:pt>
                <c:pt idx="11">
                  <c:v>17.016666666666691</c:v>
                </c:pt>
                <c:pt idx="12">
                  <c:v>10.958333333333334</c:v>
                </c:pt>
                <c:pt idx="13">
                  <c:v>19.649999999999999</c:v>
                </c:pt>
                <c:pt idx="14">
                  <c:v>23.108333333333043</c:v>
                </c:pt>
                <c:pt idx="15">
                  <c:v>45.32500000000001</c:v>
                </c:pt>
                <c:pt idx="16">
                  <c:v>47.550000000000004</c:v>
                </c:pt>
                <c:pt idx="17">
                  <c:v>36.358333333333327</c:v>
                </c:pt>
                <c:pt idx="18">
                  <c:v>16.391666666666691</c:v>
                </c:pt>
                <c:pt idx="19">
                  <c:v>9.19166666666667</c:v>
                </c:pt>
              </c:numCache>
            </c:numRef>
          </c:val>
        </c:ser>
        <c:ser>
          <c:idx val="5"/>
          <c:order val="5"/>
          <c:tx>
            <c:strRef>
              <c:f>'Cultivar comparisons'!$G$1</c:f>
              <c:strCache>
                <c:ptCount val="1"/>
                <c:pt idx="0">
                  <c:v>Diamante</c:v>
                </c:pt>
              </c:strCache>
            </c:strRef>
          </c:tx>
          <c:spPr>
            <a:ln w="44450"/>
          </c:spPr>
          <c:marker>
            <c:symbol val="none"/>
          </c:marker>
          <c:cat>
            <c:strRef>
              <c:f>'Cultivar comparisons'!$A$2:$A$21</c:f>
              <c:strCache>
                <c:ptCount val="20"/>
                <c:pt idx="0">
                  <c:v>7-10 May</c:v>
                </c:pt>
                <c:pt idx="1">
                  <c:v>14-17 May</c:v>
                </c:pt>
                <c:pt idx="2">
                  <c:v>21-24 May</c:v>
                </c:pt>
                <c:pt idx="3">
                  <c:v>28-31 May</c:v>
                </c:pt>
                <c:pt idx="4">
                  <c:v>4-7 June</c:v>
                </c:pt>
                <c:pt idx="5">
                  <c:v>11-14 June</c:v>
                </c:pt>
                <c:pt idx="6">
                  <c:v>18-21 June</c:v>
                </c:pt>
                <c:pt idx="7">
                  <c:v>24-28 June</c:v>
                </c:pt>
                <c:pt idx="8">
                  <c:v>2-5 July</c:v>
                </c:pt>
                <c:pt idx="9">
                  <c:v>9-12 July</c:v>
                </c:pt>
                <c:pt idx="10">
                  <c:v>16-19 July</c:v>
                </c:pt>
                <c:pt idx="11">
                  <c:v>23-27 July</c:v>
                </c:pt>
                <c:pt idx="12">
                  <c:v>30 July-2 Aug</c:v>
                </c:pt>
                <c:pt idx="13">
                  <c:v>6-9 Aug</c:v>
                </c:pt>
                <c:pt idx="14">
                  <c:v>13-16 Aug</c:v>
                </c:pt>
                <c:pt idx="15">
                  <c:v>20-23 Aug</c:v>
                </c:pt>
                <c:pt idx="16">
                  <c:v>27-30 Aug</c:v>
                </c:pt>
                <c:pt idx="17">
                  <c:v>4-7 Sept</c:v>
                </c:pt>
                <c:pt idx="18">
                  <c:v>10-13 Sept</c:v>
                </c:pt>
                <c:pt idx="19">
                  <c:v>17-20 Sept</c:v>
                </c:pt>
              </c:strCache>
            </c:strRef>
          </c:cat>
          <c:val>
            <c:numRef>
              <c:f>'Cultivar comparisons'!$G$2:$G$21</c:f>
              <c:numCache>
                <c:formatCode>#,##0.0</c:formatCode>
                <c:ptCount val="20"/>
                <c:pt idx="0">
                  <c:v>19.433333333333017</c:v>
                </c:pt>
                <c:pt idx="1">
                  <c:v>6.8249999999999655</c:v>
                </c:pt>
                <c:pt idx="2">
                  <c:v>2.1749999999999998</c:v>
                </c:pt>
                <c:pt idx="3">
                  <c:v>0.33333333333333331</c:v>
                </c:pt>
                <c:pt idx="4">
                  <c:v>1.0249999999999901</c:v>
                </c:pt>
                <c:pt idx="5">
                  <c:v>9.8500000000000068</c:v>
                </c:pt>
                <c:pt idx="6">
                  <c:v>21.216666666666665</c:v>
                </c:pt>
                <c:pt idx="7">
                  <c:v>17.525000000000002</c:v>
                </c:pt>
                <c:pt idx="8">
                  <c:v>17.23333333333305</c:v>
                </c:pt>
                <c:pt idx="9">
                  <c:v>13.666666666666726</c:v>
                </c:pt>
                <c:pt idx="10">
                  <c:v>12.491666666666672</c:v>
                </c:pt>
                <c:pt idx="11">
                  <c:v>15.941666666666666</c:v>
                </c:pt>
                <c:pt idx="12">
                  <c:v>14.950000000000006</c:v>
                </c:pt>
                <c:pt idx="13">
                  <c:v>25.016666666666691</c:v>
                </c:pt>
                <c:pt idx="14">
                  <c:v>23.825000000000003</c:v>
                </c:pt>
                <c:pt idx="15">
                  <c:v>32.608333333333363</c:v>
                </c:pt>
                <c:pt idx="16">
                  <c:v>20.608333333333043</c:v>
                </c:pt>
                <c:pt idx="17">
                  <c:v>14.266666666666676</c:v>
                </c:pt>
                <c:pt idx="18">
                  <c:v>12.033333333333333</c:v>
                </c:pt>
                <c:pt idx="19">
                  <c:v>6.0166666666666684</c:v>
                </c:pt>
              </c:numCache>
            </c:numRef>
          </c:val>
        </c:ser>
        <c:marker val="1"/>
        <c:axId val="35917824"/>
        <c:axId val="35919360"/>
      </c:lineChart>
      <c:catAx>
        <c:axId val="35917824"/>
        <c:scaling>
          <c:orientation val="minMax"/>
        </c:scaling>
        <c:axPos val="b"/>
        <c:numFmt formatCode="General" sourceLinked="1"/>
        <c:tickLblPos val="nextTo"/>
        <c:crossAx val="35919360"/>
        <c:crosses val="autoZero"/>
        <c:auto val="1"/>
        <c:lblAlgn val="ctr"/>
        <c:lblOffset val="100"/>
      </c:catAx>
      <c:valAx>
        <c:axId val="35919360"/>
        <c:scaling>
          <c:orientation val="minMax"/>
          <c:max val="100"/>
          <c:min val="0"/>
        </c:scaling>
        <c:axPos val="l"/>
        <c:majorGridlines/>
        <c:title>
          <c:tx>
            <c:rich>
              <a:bodyPr/>
              <a:lstStyle/>
              <a:p>
                <a:pPr>
                  <a:defRPr/>
                </a:pPr>
                <a:r>
                  <a:rPr lang="en-US"/>
                  <a:t>g/plant</a:t>
                </a:r>
              </a:p>
            </c:rich>
          </c:tx>
          <c:layout/>
        </c:title>
        <c:numFmt formatCode="#,##0" sourceLinked="1"/>
        <c:majorTickMark val="none"/>
        <c:tickLblPos val="nextTo"/>
        <c:crossAx val="35917824"/>
        <c:crosses val="autoZero"/>
        <c:crossBetween val="midCat"/>
        <c:majorUnit val="10"/>
      </c:valAx>
    </c:plotArea>
    <c:legend>
      <c:legendPos val="r"/>
      <c:layout>
        <c:manualLayout>
          <c:xMode val="edge"/>
          <c:yMode val="edge"/>
          <c:x val="0.8000002657313805"/>
          <c:y val="0.34042659291865857"/>
          <c:w val="0.18095244105828989"/>
          <c:h val="0.38085225082774754"/>
        </c:manualLayout>
      </c:layout>
    </c:legend>
    <c:plotVisOnly val="1"/>
    <c:dispBlanksAs val="gap"/>
  </c:chart>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2012 Strawberry Yields (planting year)</a:t>
            </a:r>
          </a:p>
        </c:rich>
      </c:tx>
      <c:layout/>
    </c:title>
    <c:plotArea>
      <c:layout/>
      <c:lineChart>
        <c:grouping val="standard"/>
        <c:ser>
          <c:idx val="0"/>
          <c:order val="0"/>
          <c:tx>
            <c:strRef>
              <c:f>Sheet1!$C$1</c:f>
              <c:strCache>
                <c:ptCount val="1"/>
                <c:pt idx="0">
                  <c:v>Total Yield low tunnel</c:v>
                </c:pt>
              </c:strCache>
            </c:strRef>
          </c:tx>
          <c:spPr>
            <a:ln w="50800">
              <a:solidFill>
                <a:schemeClr val="accent1"/>
              </a:solidFill>
            </a:ln>
          </c:spPr>
          <c:marker>
            <c:symbol val="none"/>
          </c:marker>
          <c:cat>
            <c:strRef>
              <c:f>Sheet1!$B$2:$B$21</c:f>
              <c:strCache>
                <c:ptCount val="20"/>
                <c:pt idx="0">
                  <c:v>7-10 May</c:v>
                </c:pt>
                <c:pt idx="1">
                  <c:v>14-17 May</c:v>
                </c:pt>
                <c:pt idx="2">
                  <c:v>21-24 May</c:v>
                </c:pt>
                <c:pt idx="3">
                  <c:v>28-31 May</c:v>
                </c:pt>
                <c:pt idx="4">
                  <c:v>4-7 June</c:v>
                </c:pt>
                <c:pt idx="5">
                  <c:v>11-14 June</c:v>
                </c:pt>
                <c:pt idx="6">
                  <c:v>18-21 June</c:v>
                </c:pt>
                <c:pt idx="7">
                  <c:v>24-28 June</c:v>
                </c:pt>
                <c:pt idx="8">
                  <c:v>2-5 July</c:v>
                </c:pt>
                <c:pt idx="9">
                  <c:v>9-12 July</c:v>
                </c:pt>
                <c:pt idx="10">
                  <c:v>16-19 July</c:v>
                </c:pt>
                <c:pt idx="11">
                  <c:v>23-27 July</c:v>
                </c:pt>
                <c:pt idx="12">
                  <c:v>30 July-2 Aug</c:v>
                </c:pt>
                <c:pt idx="13">
                  <c:v>6-9 Aug</c:v>
                </c:pt>
                <c:pt idx="14">
                  <c:v>13-16 Aug</c:v>
                </c:pt>
                <c:pt idx="15">
                  <c:v>20-23 Aug</c:v>
                </c:pt>
                <c:pt idx="16">
                  <c:v>27-30 Aug</c:v>
                </c:pt>
                <c:pt idx="17">
                  <c:v>4-7 Sept</c:v>
                </c:pt>
                <c:pt idx="18">
                  <c:v>10-13 Sept</c:v>
                </c:pt>
                <c:pt idx="19">
                  <c:v>17-20 Sept</c:v>
                </c:pt>
              </c:strCache>
            </c:strRef>
          </c:cat>
          <c:val>
            <c:numRef>
              <c:f>Sheet1!$C$2:$C$21</c:f>
              <c:numCache>
                <c:formatCode>General</c:formatCode>
                <c:ptCount val="20"/>
                <c:pt idx="0">
                  <c:v>15.994791666666664</c:v>
                </c:pt>
                <c:pt idx="1">
                  <c:v>8.8416666666666668</c:v>
                </c:pt>
                <c:pt idx="2">
                  <c:v>4.2291666666666679</c:v>
                </c:pt>
                <c:pt idx="3">
                  <c:v>1.2197916666666573</c:v>
                </c:pt>
                <c:pt idx="4">
                  <c:v>1.028125</c:v>
                </c:pt>
                <c:pt idx="5">
                  <c:v>5.5083333333333524</c:v>
                </c:pt>
                <c:pt idx="6">
                  <c:v>15.206250000000001</c:v>
                </c:pt>
                <c:pt idx="7">
                  <c:v>21.816666666666691</c:v>
                </c:pt>
                <c:pt idx="8">
                  <c:v>26.206250000000015</c:v>
                </c:pt>
                <c:pt idx="9">
                  <c:v>29.376041666666691</c:v>
                </c:pt>
                <c:pt idx="10">
                  <c:v>36.357291666665844</c:v>
                </c:pt>
                <c:pt idx="11">
                  <c:v>37.535416666666372</c:v>
                </c:pt>
                <c:pt idx="12">
                  <c:v>28.797916666666691</c:v>
                </c:pt>
                <c:pt idx="13">
                  <c:v>34.596875000000033</c:v>
                </c:pt>
                <c:pt idx="14">
                  <c:v>28.322916666666693</c:v>
                </c:pt>
                <c:pt idx="15">
                  <c:v>35.843750000000014</c:v>
                </c:pt>
                <c:pt idx="16">
                  <c:v>31.755208333333094</c:v>
                </c:pt>
                <c:pt idx="17">
                  <c:v>25.594791666666691</c:v>
                </c:pt>
                <c:pt idx="18">
                  <c:v>16.094791666666691</c:v>
                </c:pt>
                <c:pt idx="19">
                  <c:v>11.738541666666668</c:v>
                </c:pt>
              </c:numCache>
            </c:numRef>
          </c:val>
        </c:ser>
        <c:ser>
          <c:idx val="1"/>
          <c:order val="1"/>
          <c:tx>
            <c:strRef>
              <c:f>Sheet1!$D$1</c:f>
              <c:strCache>
                <c:ptCount val="1"/>
                <c:pt idx="0">
                  <c:v>Not-rotted low tunnel</c:v>
                </c:pt>
              </c:strCache>
            </c:strRef>
          </c:tx>
          <c:spPr>
            <a:ln w="44450">
              <a:solidFill>
                <a:srgbClr val="4F81BD"/>
              </a:solidFill>
              <a:prstDash val="dash"/>
            </a:ln>
          </c:spPr>
          <c:marker>
            <c:symbol val="none"/>
          </c:marker>
          <c:cat>
            <c:strRef>
              <c:f>Sheet1!$B$2:$B$21</c:f>
              <c:strCache>
                <c:ptCount val="20"/>
                <c:pt idx="0">
                  <c:v>7-10 May</c:v>
                </c:pt>
                <c:pt idx="1">
                  <c:v>14-17 May</c:v>
                </c:pt>
                <c:pt idx="2">
                  <c:v>21-24 May</c:v>
                </c:pt>
                <c:pt idx="3">
                  <c:v>28-31 May</c:v>
                </c:pt>
                <c:pt idx="4">
                  <c:v>4-7 June</c:v>
                </c:pt>
                <c:pt idx="5">
                  <c:v>11-14 June</c:v>
                </c:pt>
                <c:pt idx="6">
                  <c:v>18-21 June</c:v>
                </c:pt>
                <c:pt idx="7">
                  <c:v>24-28 June</c:v>
                </c:pt>
                <c:pt idx="8">
                  <c:v>2-5 July</c:v>
                </c:pt>
                <c:pt idx="9">
                  <c:v>9-12 July</c:v>
                </c:pt>
                <c:pt idx="10">
                  <c:v>16-19 July</c:v>
                </c:pt>
                <c:pt idx="11">
                  <c:v>23-27 July</c:v>
                </c:pt>
                <c:pt idx="12">
                  <c:v>30 July-2 Aug</c:v>
                </c:pt>
                <c:pt idx="13">
                  <c:v>6-9 Aug</c:v>
                </c:pt>
                <c:pt idx="14">
                  <c:v>13-16 Aug</c:v>
                </c:pt>
                <c:pt idx="15">
                  <c:v>20-23 Aug</c:v>
                </c:pt>
                <c:pt idx="16">
                  <c:v>27-30 Aug</c:v>
                </c:pt>
                <c:pt idx="17">
                  <c:v>4-7 Sept</c:v>
                </c:pt>
                <c:pt idx="18">
                  <c:v>10-13 Sept</c:v>
                </c:pt>
                <c:pt idx="19">
                  <c:v>17-20 Sept</c:v>
                </c:pt>
              </c:strCache>
            </c:strRef>
          </c:cat>
          <c:val>
            <c:numRef>
              <c:f>Sheet1!$D$2:$D$21</c:f>
              <c:numCache>
                <c:formatCode>General</c:formatCode>
                <c:ptCount val="20"/>
                <c:pt idx="0">
                  <c:v>9.9958333333333567</c:v>
                </c:pt>
                <c:pt idx="1">
                  <c:v>8.4447916666666654</c:v>
                </c:pt>
                <c:pt idx="2">
                  <c:v>4.0635416666666666</c:v>
                </c:pt>
                <c:pt idx="3">
                  <c:v>0.94999999999999984</c:v>
                </c:pt>
                <c:pt idx="4">
                  <c:v>0.81770833333333925</c:v>
                </c:pt>
                <c:pt idx="5">
                  <c:v>4.9739583333333783</c:v>
                </c:pt>
                <c:pt idx="6">
                  <c:v>15.167708333333335</c:v>
                </c:pt>
                <c:pt idx="7">
                  <c:v>21.595833333333065</c:v>
                </c:pt>
                <c:pt idx="8">
                  <c:v>25.979166666666675</c:v>
                </c:pt>
                <c:pt idx="9">
                  <c:v>25.319791666666731</c:v>
                </c:pt>
                <c:pt idx="10">
                  <c:v>30.264583333333057</c:v>
                </c:pt>
                <c:pt idx="11">
                  <c:v>28.606250000000031</c:v>
                </c:pt>
                <c:pt idx="12">
                  <c:v>26.069791666666656</c:v>
                </c:pt>
                <c:pt idx="13">
                  <c:v>28.67812500000003</c:v>
                </c:pt>
                <c:pt idx="14">
                  <c:v>21.573958333333326</c:v>
                </c:pt>
                <c:pt idx="15">
                  <c:v>28.739583333333083</c:v>
                </c:pt>
                <c:pt idx="16">
                  <c:v>22.255208333333083</c:v>
                </c:pt>
                <c:pt idx="17">
                  <c:v>11.738541666666661</c:v>
                </c:pt>
                <c:pt idx="18">
                  <c:v>7.6677083333333309</c:v>
                </c:pt>
                <c:pt idx="19">
                  <c:v>4.5364583333333801</c:v>
                </c:pt>
              </c:numCache>
            </c:numRef>
          </c:val>
        </c:ser>
        <c:ser>
          <c:idx val="2"/>
          <c:order val="2"/>
          <c:tx>
            <c:strRef>
              <c:f>Sheet1!$E$1</c:f>
              <c:strCache>
                <c:ptCount val="1"/>
                <c:pt idx="0">
                  <c:v>Total Yield open bed</c:v>
                </c:pt>
              </c:strCache>
            </c:strRef>
          </c:tx>
          <c:spPr>
            <a:ln w="50800"/>
          </c:spPr>
          <c:marker>
            <c:symbol val="none"/>
          </c:marker>
          <c:cat>
            <c:strRef>
              <c:f>Sheet1!$B$2:$B$21</c:f>
              <c:strCache>
                <c:ptCount val="20"/>
                <c:pt idx="0">
                  <c:v>7-10 May</c:v>
                </c:pt>
                <c:pt idx="1">
                  <c:v>14-17 May</c:v>
                </c:pt>
                <c:pt idx="2">
                  <c:v>21-24 May</c:v>
                </c:pt>
                <c:pt idx="3">
                  <c:v>28-31 May</c:v>
                </c:pt>
                <c:pt idx="4">
                  <c:v>4-7 June</c:v>
                </c:pt>
                <c:pt idx="5">
                  <c:v>11-14 June</c:v>
                </c:pt>
                <c:pt idx="6">
                  <c:v>18-21 June</c:v>
                </c:pt>
                <c:pt idx="7">
                  <c:v>24-28 June</c:v>
                </c:pt>
                <c:pt idx="8">
                  <c:v>2-5 July</c:v>
                </c:pt>
                <c:pt idx="9">
                  <c:v>9-12 July</c:v>
                </c:pt>
                <c:pt idx="10">
                  <c:v>16-19 July</c:v>
                </c:pt>
                <c:pt idx="11">
                  <c:v>23-27 July</c:v>
                </c:pt>
                <c:pt idx="12">
                  <c:v>30 July-2 Aug</c:v>
                </c:pt>
                <c:pt idx="13">
                  <c:v>6-9 Aug</c:v>
                </c:pt>
                <c:pt idx="14">
                  <c:v>13-16 Aug</c:v>
                </c:pt>
                <c:pt idx="15">
                  <c:v>20-23 Aug</c:v>
                </c:pt>
                <c:pt idx="16">
                  <c:v>27-30 Aug</c:v>
                </c:pt>
                <c:pt idx="17">
                  <c:v>4-7 Sept</c:v>
                </c:pt>
                <c:pt idx="18">
                  <c:v>10-13 Sept</c:v>
                </c:pt>
                <c:pt idx="19">
                  <c:v>17-20 Sept</c:v>
                </c:pt>
              </c:strCache>
            </c:strRef>
          </c:cat>
          <c:val>
            <c:numRef>
              <c:f>Sheet1!$E$2:$E$21</c:f>
              <c:numCache>
                <c:formatCode>General</c:formatCode>
                <c:ptCount val="20"/>
                <c:pt idx="0">
                  <c:v>1.3416666666666666</c:v>
                </c:pt>
                <c:pt idx="1">
                  <c:v>12.437500000000002</c:v>
                </c:pt>
                <c:pt idx="2">
                  <c:v>10.086458333333336</c:v>
                </c:pt>
                <c:pt idx="3">
                  <c:v>3.1968749999999977</c:v>
                </c:pt>
                <c:pt idx="4">
                  <c:v>0.62812499999999982</c:v>
                </c:pt>
                <c:pt idx="5">
                  <c:v>0.70312500000000466</c:v>
                </c:pt>
                <c:pt idx="6">
                  <c:v>2.8104166666666668</c:v>
                </c:pt>
                <c:pt idx="7">
                  <c:v>13.944791666666667</c:v>
                </c:pt>
                <c:pt idx="8">
                  <c:v>29.1875</c:v>
                </c:pt>
                <c:pt idx="9">
                  <c:v>36.218750000000163</c:v>
                </c:pt>
                <c:pt idx="10">
                  <c:v>43.233333333333363</c:v>
                </c:pt>
                <c:pt idx="11">
                  <c:v>37.579166666666183</c:v>
                </c:pt>
                <c:pt idx="12">
                  <c:v>20.255208333333083</c:v>
                </c:pt>
                <c:pt idx="13">
                  <c:v>23.368750000000006</c:v>
                </c:pt>
                <c:pt idx="14">
                  <c:v>16.565624999999784</c:v>
                </c:pt>
                <c:pt idx="15">
                  <c:v>18.576041666666654</c:v>
                </c:pt>
                <c:pt idx="16">
                  <c:v>16.287499999999806</c:v>
                </c:pt>
                <c:pt idx="17">
                  <c:v>9.6979166666666625</c:v>
                </c:pt>
                <c:pt idx="18">
                  <c:v>5.0177083333333394</c:v>
                </c:pt>
                <c:pt idx="19">
                  <c:v>4.2895833333333524</c:v>
                </c:pt>
              </c:numCache>
            </c:numRef>
          </c:val>
        </c:ser>
        <c:ser>
          <c:idx val="3"/>
          <c:order val="3"/>
          <c:tx>
            <c:strRef>
              <c:f>Sheet1!$F$1</c:f>
              <c:strCache>
                <c:ptCount val="1"/>
                <c:pt idx="0">
                  <c:v>Not-rotted open bed</c:v>
                </c:pt>
              </c:strCache>
            </c:strRef>
          </c:tx>
          <c:spPr>
            <a:ln w="44450">
              <a:solidFill>
                <a:schemeClr val="accent3"/>
              </a:solidFill>
              <a:prstDash val="dash"/>
            </a:ln>
          </c:spPr>
          <c:marker>
            <c:symbol val="none"/>
          </c:marker>
          <c:cat>
            <c:strRef>
              <c:f>Sheet1!$B$2:$B$21</c:f>
              <c:strCache>
                <c:ptCount val="20"/>
                <c:pt idx="0">
                  <c:v>7-10 May</c:v>
                </c:pt>
                <c:pt idx="1">
                  <c:v>14-17 May</c:v>
                </c:pt>
                <c:pt idx="2">
                  <c:v>21-24 May</c:v>
                </c:pt>
                <c:pt idx="3">
                  <c:v>28-31 May</c:v>
                </c:pt>
                <c:pt idx="4">
                  <c:v>4-7 June</c:v>
                </c:pt>
                <c:pt idx="5">
                  <c:v>11-14 June</c:v>
                </c:pt>
                <c:pt idx="6">
                  <c:v>18-21 June</c:v>
                </c:pt>
                <c:pt idx="7">
                  <c:v>24-28 June</c:v>
                </c:pt>
                <c:pt idx="8">
                  <c:v>2-5 July</c:v>
                </c:pt>
                <c:pt idx="9">
                  <c:v>9-12 July</c:v>
                </c:pt>
                <c:pt idx="10">
                  <c:v>16-19 July</c:v>
                </c:pt>
                <c:pt idx="11">
                  <c:v>23-27 July</c:v>
                </c:pt>
                <c:pt idx="12">
                  <c:v>30 July-2 Aug</c:v>
                </c:pt>
                <c:pt idx="13">
                  <c:v>6-9 Aug</c:v>
                </c:pt>
                <c:pt idx="14">
                  <c:v>13-16 Aug</c:v>
                </c:pt>
                <c:pt idx="15">
                  <c:v>20-23 Aug</c:v>
                </c:pt>
                <c:pt idx="16">
                  <c:v>27-30 Aug</c:v>
                </c:pt>
                <c:pt idx="17">
                  <c:v>4-7 Sept</c:v>
                </c:pt>
                <c:pt idx="18">
                  <c:v>10-13 Sept</c:v>
                </c:pt>
                <c:pt idx="19">
                  <c:v>17-20 Sept</c:v>
                </c:pt>
              </c:strCache>
            </c:strRef>
          </c:cat>
          <c:val>
            <c:numRef>
              <c:f>Sheet1!$F$2:$F$21</c:f>
              <c:numCache>
                <c:formatCode>General</c:formatCode>
                <c:ptCount val="20"/>
                <c:pt idx="0">
                  <c:v>1.0000000000000002</c:v>
                </c:pt>
                <c:pt idx="1">
                  <c:v>11.325000000000006</c:v>
                </c:pt>
                <c:pt idx="2">
                  <c:v>7.1468749999999845</c:v>
                </c:pt>
                <c:pt idx="3">
                  <c:v>0.69479166666667425</c:v>
                </c:pt>
                <c:pt idx="4">
                  <c:v>0.2333333333333345</c:v>
                </c:pt>
                <c:pt idx="5">
                  <c:v>0.41770833333333335</c:v>
                </c:pt>
                <c:pt idx="6">
                  <c:v>2.7989583333333337</c:v>
                </c:pt>
                <c:pt idx="7">
                  <c:v>12.788541666666665</c:v>
                </c:pt>
                <c:pt idx="8">
                  <c:v>28.7</c:v>
                </c:pt>
                <c:pt idx="9">
                  <c:v>31.521874999999991</c:v>
                </c:pt>
                <c:pt idx="10">
                  <c:v>32.518750000000018</c:v>
                </c:pt>
                <c:pt idx="11">
                  <c:v>14.28229166666666</c:v>
                </c:pt>
                <c:pt idx="12">
                  <c:v>14.667708333333325</c:v>
                </c:pt>
                <c:pt idx="13">
                  <c:v>12.161458333333334</c:v>
                </c:pt>
                <c:pt idx="14">
                  <c:v>3.5552083333333053</c:v>
                </c:pt>
                <c:pt idx="15">
                  <c:v>3.8447916666666875</c:v>
                </c:pt>
                <c:pt idx="16">
                  <c:v>1.4416666666666658</c:v>
                </c:pt>
                <c:pt idx="17">
                  <c:v>0.56875000000000064</c:v>
                </c:pt>
                <c:pt idx="18">
                  <c:v>0.7885416666666667</c:v>
                </c:pt>
                <c:pt idx="19">
                  <c:v>0.69895833333333834</c:v>
                </c:pt>
              </c:numCache>
            </c:numRef>
          </c:val>
        </c:ser>
        <c:marker val="1"/>
        <c:axId val="35967744"/>
        <c:axId val="35969280"/>
      </c:lineChart>
      <c:catAx>
        <c:axId val="35967744"/>
        <c:scaling>
          <c:orientation val="minMax"/>
        </c:scaling>
        <c:axPos val="b"/>
        <c:numFmt formatCode="General" sourceLinked="1"/>
        <c:majorTickMark val="none"/>
        <c:tickLblPos val="nextTo"/>
        <c:txPr>
          <a:bodyPr rot="-5400000" vert="horz"/>
          <a:lstStyle/>
          <a:p>
            <a:pPr>
              <a:defRPr/>
            </a:pPr>
            <a:endParaRPr lang="en-US"/>
          </a:p>
        </c:txPr>
        <c:crossAx val="35969280"/>
        <c:crosses val="autoZero"/>
        <c:auto val="1"/>
        <c:lblAlgn val="ctr"/>
        <c:lblOffset val="100"/>
      </c:catAx>
      <c:valAx>
        <c:axId val="35969280"/>
        <c:scaling>
          <c:orientation val="minMax"/>
          <c:max val="50"/>
          <c:min val="0"/>
        </c:scaling>
        <c:axPos val="l"/>
        <c:majorGridlines/>
        <c:title>
          <c:tx>
            <c:rich>
              <a:bodyPr/>
              <a:lstStyle/>
              <a:p>
                <a:pPr>
                  <a:defRPr/>
                </a:pPr>
                <a:r>
                  <a:rPr lang="en-US"/>
                  <a:t>g/plant</a:t>
                </a:r>
              </a:p>
            </c:rich>
          </c:tx>
          <c:layout/>
        </c:title>
        <c:numFmt formatCode="General" sourceLinked="1"/>
        <c:majorTickMark val="none"/>
        <c:tickLblPos val="nextTo"/>
        <c:crossAx val="35967744"/>
        <c:crosses val="autoZero"/>
        <c:crossBetween val="between"/>
        <c:majorUnit val="10"/>
      </c:valAx>
    </c:plotArea>
    <c:legend>
      <c:legendPos val="r"/>
      <c:layout/>
    </c:legend>
    <c:plotVisOnly val="1"/>
    <c:dispBlanksAs val="gap"/>
  </c:chart>
  <c:txPr>
    <a:bodyPr/>
    <a:lstStyle/>
    <a:p>
      <a:pPr>
        <a:defRPr sz="16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pivotSource>
    <c:name>[2012 yields for 2011 2012 old tunnels.xlsx]Pivot table!PivotTable1</c:name>
    <c:fmtId val="2"/>
  </c:pivotSource>
  <c:chart>
    <c:title>
      <c:tx>
        <c:rich>
          <a:bodyPr/>
          <a:lstStyle/>
          <a:p>
            <a:pPr>
              <a:defRPr/>
            </a:pPr>
            <a:r>
              <a:rPr lang="en-US" dirty="0"/>
              <a:t>2012 Strawberry Yield from </a:t>
            </a:r>
            <a:r>
              <a:rPr lang="en-US" dirty="0" smtClean="0"/>
              <a:t>2011 Low-Tunnels – Year 2</a:t>
            </a:r>
            <a:endParaRPr lang="en-US" dirty="0"/>
          </a:p>
        </c:rich>
      </c:tx>
      <c:layout/>
    </c:title>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dLbl>
          <c:idx val="0"/>
          <c:delete val="1"/>
        </c:dLbl>
      </c:pivotFmt>
      <c:pivotFmt>
        <c:idx val="8"/>
        <c:marker>
          <c:symbol val="none"/>
        </c:marker>
        <c:dLbl>
          <c:idx val="0"/>
          <c:delete val="1"/>
        </c:dLbl>
      </c:pivotFmt>
      <c:pivotFmt>
        <c:idx val="9"/>
        <c:marker>
          <c:symbol val="none"/>
        </c:marker>
        <c:dLbl>
          <c:idx val="0"/>
          <c:delete val="1"/>
        </c:dLbl>
      </c:pivotFmt>
      <c:pivotFmt>
        <c:idx val="10"/>
        <c:marker>
          <c:symbol val="none"/>
        </c:marker>
        <c:dLbl>
          <c:idx val="0"/>
          <c:delete val="1"/>
        </c:dLbl>
      </c:pivotFmt>
      <c:pivotFmt>
        <c:idx val="11"/>
        <c:marker>
          <c:symbol val="none"/>
        </c:marker>
        <c:dLbl>
          <c:idx val="0"/>
          <c:delete val="1"/>
        </c:dLbl>
      </c:pivotFmt>
      <c:pivotFmt>
        <c:idx val="12"/>
        <c:marker>
          <c:symbol val="none"/>
        </c:marker>
        <c:dLbl>
          <c:idx val="0"/>
          <c:delete val="1"/>
        </c:dLbl>
      </c:pivotFmt>
    </c:pivotFmts>
    <c:plotArea>
      <c:layout/>
      <c:lineChart>
        <c:grouping val="standard"/>
        <c:ser>
          <c:idx val="0"/>
          <c:order val="0"/>
          <c:tx>
            <c:strRef>
              <c:f>'Pivot table'!$B$3:$B$4</c:f>
              <c:strCache>
                <c:ptCount val="1"/>
                <c:pt idx="0">
                  <c:v>EVIE2</c:v>
                </c:pt>
              </c:strCache>
            </c:strRef>
          </c:tx>
          <c:spPr>
            <a:ln w="50800"/>
          </c:spPr>
          <c:marker>
            <c:symbol val="none"/>
          </c:marker>
          <c:cat>
            <c:strRef>
              <c:f>'Pivot table'!$A$5:$A$19</c:f>
              <c:strCache>
                <c:ptCount val="14"/>
                <c:pt idx="0">
                  <c:v>19-23 April</c:v>
                </c:pt>
                <c:pt idx="1">
                  <c:v>25 April-30 May</c:v>
                </c:pt>
                <c:pt idx="2">
                  <c:v>3-7 May</c:v>
                </c:pt>
                <c:pt idx="3">
                  <c:v>10-14 May</c:v>
                </c:pt>
                <c:pt idx="4">
                  <c:v>17-21 May</c:v>
                </c:pt>
                <c:pt idx="5">
                  <c:v>24-28 May</c:v>
                </c:pt>
                <c:pt idx="6">
                  <c:v>31 May-4 June</c:v>
                </c:pt>
                <c:pt idx="7">
                  <c:v>7-11 June</c:v>
                </c:pt>
                <c:pt idx="8">
                  <c:v>14-18 June</c:v>
                </c:pt>
                <c:pt idx="9">
                  <c:v>21-24 June</c:v>
                </c:pt>
                <c:pt idx="10">
                  <c:v>28 June-2 July</c:v>
                </c:pt>
                <c:pt idx="11">
                  <c:v>5-9 July</c:v>
                </c:pt>
                <c:pt idx="12">
                  <c:v>12-16 July</c:v>
                </c:pt>
                <c:pt idx="13">
                  <c:v>19-23 July</c:v>
                </c:pt>
              </c:strCache>
            </c:strRef>
          </c:cat>
          <c:val>
            <c:numRef>
              <c:f>'Pivot table'!$B$5:$B$19</c:f>
              <c:numCache>
                <c:formatCode>#,##0</c:formatCode>
                <c:ptCount val="14"/>
                <c:pt idx="0">
                  <c:v>0.44444444444444442</c:v>
                </c:pt>
                <c:pt idx="1">
                  <c:v>13.880555555555556</c:v>
                </c:pt>
                <c:pt idx="2">
                  <c:v>124.90555555555557</c:v>
                </c:pt>
                <c:pt idx="3">
                  <c:v>207.60833333333431</c:v>
                </c:pt>
                <c:pt idx="4">
                  <c:v>125.35000000000001</c:v>
                </c:pt>
                <c:pt idx="5">
                  <c:v>78.241666666667243</c:v>
                </c:pt>
                <c:pt idx="6">
                  <c:v>46.219444444444228</c:v>
                </c:pt>
                <c:pt idx="7">
                  <c:v>13.947222222222223</c:v>
                </c:pt>
                <c:pt idx="8">
                  <c:v>3.0425925925926012</c:v>
                </c:pt>
                <c:pt idx="9">
                  <c:v>1.875925925925926</c:v>
                </c:pt>
                <c:pt idx="10">
                  <c:v>5.2083333333333606</c:v>
                </c:pt>
                <c:pt idx="11">
                  <c:v>20.852777777777689</c:v>
                </c:pt>
                <c:pt idx="12">
                  <c:v>21.930555555555554</c:v>
                </c:pt>
                <c:pt idx="13">
                  <c:v>6.4166666666666714</c:v>
                </c:pt>
              </c:numCache>
            </c:numRef>
          </c:val>
        </c:ser>
        <c:ser>
          <c:idx val="1"/>
          <c:order val="1"/>
          <c:tx>
            <c:strRef>
              <c:f>'Pivot table'!$C$3:$C$4</c:f>
              <c:strCache>
                <c:ptCount val="1"/>
                <c:pt idx="0">
                  <c:v>SAN ANDREAS</c:v>
                </c:pt>
              </c:strCache>
            </c:strRef>
          </c:tx>
          <c:spPr>
            <a:ln w="50800"/>
          </c:spPr>
          <c:marker>
            <c:symbol val="none"/>
          </c:marker>
          <c:cat>
            <c:strRef>
              <c:f>'Pivot table'!$A$5:$A$19</c:f>
              <c:strCache>
                <c:ptCount val="14"/>
                <c:pt idx="0">
                  <c:v>19-23 April</c:v>
                </c:pt>
                <c:pt idx="1">
                  <c:v>25 April-30 May</c:v>
                </c:pt>
                <c:pt idx="2">
                  <c:v>3-7 May</c:v>
                </c:pt>
                <c:pt idx="3">
                  <c:v>10-14 May</c:v>
                </c:pt>
                <c:pt idx="4">
                  <c:v>17-21 May</c:v>
                </c:pt>
                <c:pt idx="5">
                  <c:v>24-28 May</c:v>
                </c:pt>
                <c:pt idx="6">
                  <c:v>31 May-4 June</c:v>
                </c:pt>
                <c:pt idx="7">
                  <c:v>7-11 June</c:v>
                </c:pt>
                <c:pt idx="8">
                  <c:v>14-18 June</c:v>
                </c:pt>
                <c:pt idx="9">
                  <c:v>21-24 June</c:v>
                </c:pt>
                <c:pt idx="10">
                  <c:v>28 June-2 July</c:v>
                </c:pt>
                <c:pt idx="11">
                  <c:v>5-9 July</c:v>
                </c:pt>
                <c:pt idx="12">
                  <c:v>12-16 July</c:v>
                </c:pt>
                <c:pt idx="13">
                  <c:v>19-23 July</c:v>
                </c:pt>
              </c:strCache>
            </c:strRef>
          </c:cat>
          <c:val>
            <c:numRef>
              <c:f>'Pivot table'!$C$5:$C$19</c:f>
              <c:numCache>
                <c:formatCode>#,##0</c:formatCode>
                <c:ptCount val="14"/>
                <c:pt idx="0">
                  <c:v>15.930555555555557</c:v>
                </c:pt>
                <c:pt idx="1">
                  <c:v>98.708333333333258</c:v>
                </c:pt>
                <c:pt idx="2">
                  <c:v>195.18055555555532</c:v>
                </c:pt>
                <c:pt idx="3">
                  <c:v>133.88888888889036</c:v>
                </c:pt>
                <c:pt idx="4">
                  <c:v>58.597222222222229</c:v>
                </c:pt>
                <c:pt idx="5">
                  <c:v>16.402777777777608</c:v>
                </c:pt>
                <c:pt idx="6">
                  <c:v>15.055555555555623</c:v>
                </c:pt>
                <c:pt idx="7">
                  <c:v>3.3194444444444327</c:v>
                </c:pt>
                <c:pt idx="8">
                  <c:v>1.7592592592592531</c:v>
                </c:pt>
                <c:pt idx="9">
                  <c:v>1.111111111111112</c:v>
                </c:pt>
                <c:pt idx="10">
                  <c:v>9.8611111111111089</c:v>
                </c:pt>
                <c:pt idx="11">
                  <c:v>7.124999999999968</c:v>
                </c:pt>
                <c:pt idx="12">
                  <c:v>7.7361111111111134</c:v>
                </c:pt>
                <c:pt idx="13">
                  <c:v>4.5416666666666714</c:v>
                </c:pt>
              </c:numCache>
            </c:numRef>
          </c:val>
        </c:ser>
        <c:ser>
          <c:idx val="2"/>
          <c:order val="2"/>
          <c:tx>
            <c:strRef>
              <c:f>'Pivot table'!$D$3:$D$4</c:f>
              <c:strCache>
                <c:ptCount val="1"/>
                <c:pt idx="0">
                  <c:v>SEASCAPE</c:v>
                </c:pt>
              </c:strCache>
            </c:strRef>
          </c:tx>
          <c:spPr>
            <a:ln w="50800"/>
          </c:spPr>
          <c:marker>
            <c:symbol val="none"/>
          </c:marker>
          <c:cat>
            <c:strRef>
              <c:f>'Pivot table'!$A$5:$A$19</c:f>
              <c:strCache>
                <c:ptCount val="14"/>
                <c:pt idx="0">
                  <c:v>19-23 April</c:v>
                </c:pt>
                <c:pt idx="1">
                  <c:v>25 April-30 May</c:v>
                </c:pt>
                <c:pt idx="2">
                  <c:v>3-7 May</c:v>
                </c:pt>
                <c:pt idx="3">
                  <c:v>10-14 May</c:v>
                </c:pt>
                <c:pt idx="4">
                  <c:v>17-21 May</c:v>
                </c:pt>
                <c:pt idx="5">
                  <c:v>24-28 May</c:v>
                </c:pt>
                <c:pt idx="6">
                  <c:v>31 May-4 June</c:v>
                </c:pt>
                <c:pt idx="7">
                  <c:v>7-11 June</c:v>
                </c:pt>
                <c:pt idx="8">
                  <c:v>14-18 June</c:v>
                </c:pt>
                <c:pt idx="9">
                  <c:v>21-24 June</c:v>
                </c:pt>
                <c:pt idx="10">
                  <c:v>28 June-2 July</c:v>
                </c:pt>
                <c:pt idx="11">
                  <c:v>5-9 July</c:v>
                </c:pt>
                <c:pt idx="12">
                  <c:v>12-16 July</c:v>
                </c:pt>
                <c:pt idx="13">
                  <c:v>19-23 July</c:v>
                </c:pt>
              </c:strCache>
            </c:strRef>
          </c:cat>
          <c:val>
            <c:numRef>
              <c:f>'Pivot table'!$D$5:$D$19</c:f>
              <c:numCache>
                <c:formatCode>#,##0</c:formatCode>
                <c:ptCount val="14"/>
                <c:pt idx="0">
                  <c:v>13.680555555555557</c:v>
                </c:pt>
                <c:pt idx="1">
                  <c:v>76.444444444444727</c:v>
                </c:pt>
                <c:pt idx="2">
                  <c:v>163.29166666666652</c:v>
                </c:pt>
                <c:pt idx="3">
                  <c:v>87.152777777777075</c:v>
                </c:pt>
                <c:pt idx="4">
                  <c:v>52.444444444444088</c:v>
                </c:pt>
                <c:pt idx="5">
                  <c:v>53.777777777777771</c:v>
                </c:pt>
                <c:pt idx="6">
                  <c:v>22.444444444444443</c:v>
                </c:pt>
                <c:pt idx="7">
                  <c:v>3.1527777777777812</c:v>
                </c:pt>
                <c:pt idx="8">
                  <c:v>1.6944444444444444</c:v>
                </c:pt>
                <c:pt idx="9">
                  <c:v>4.4629629629629637</c:v>
                </c:pt>
                <c:pt idx="10">
                  <c:v>22.847222222222189</c:v>
                </c:pt>
                <c:pt idx="11">
                  <c:v>23.055555555555554</c:v>
                </c:pt>
                <c:pt idx="12">
                  <c:v>16.861111111111114</c:v>
                </c:pt>
                <c:pt idx="13">
                  <c:v>2.5138888888888777</c:v>
                </c:pt>
              </c:numCache>
            </c:numRef>
          </c:val>
        </c:ser>
        <c:ser>
          <c:idx val="3"/>
          <c:order val="3"/>
          <c:tx>
            <c:strRef>
              <c:f>'Pivot table'!$E$3:$E$4</c:f>
              <c:strCache>
                <c:ptCount val="1"/>
                <c:pt idx="0">
                  <c:v>ALBION</c:v>
                </c:pt>
              </c:strCache>
            </c:strRef>
          </c:tx>
          <c:spPr>
            <a:ln w="50800"/>
          </c:spPr>
          <c:marker>
            <c:symbol val="none"/>
          </c:marker>
          <c:cat>
            <c:strRef>
              <c:f>'Pivot table'!$A$5:$A$19</c:f>
              <c:strCache>
                <c:ptCount val="14"/>
                <c:pt idx="0">
                  <c:v>19-23 April</c:v>
                </c:pt>
                <c:pt idx="1">
                  <c:v>25 April-30 May</c:v>
                </c:pt>
                <c:pt idx="2">
                  <c:v>3-7 May</c:v>
                </c:pt>
                <c:pt idx="3">
                  <c:v>10-14 May</c:v>
                </c:pt>
                <c:pt idx="4">
                  <c:v>17-21 May</c:v>
                </c:pt>
                <c:pt idx="5">
                  <c:v>24-28 May</c:v>
                </c:pt>
                <c:pt idx="6">
                  <c:v>31 May-4 June</c:v>
                </c:pt>
                <c:pt idx="7">
                  <c:v>7-11 June</c:v>
                </c:pt>
                <c:pt idx="8">
                  <c:v>14-18 June</c:v>
                </c:pt>
                <c:pt idx="9">
                  <c:v>21-24 June</c:v>
                </c:pt>
                <c:pt idx="10">
                  <c:v>28 June-2 July</c:v>
                </c:pt>
                <c:pt idx="11">
                  <c:v>5-9 July</c:v>
                </c:pt>
                <c:pt idx="12">
                  <c:v>12-16 July</c:v>
                </c:pt>
                <c:pt idx="13">
                  <c:v>19-23 July</c:v>
                </c:pt>
              </c:strCache>
            </c:strRef>
          </c:cat>
          <c:val>
            <c:numRef>
              <c:f>'Pivot table'!$E$5:$E$19</c:f>
              <c:numCache>
                <c:formatCode>#,##0</c:formatCode>
                <c:ptCount val="14"/>
                <c:pt idx="0">
                  <c:v>16.477777777777689</c:v>
                </c:pt>
                <c:pt idx="1">
                  <c:v>31.077777777777779</c:v>
                </c:pt>
                <c:pt idx="2">
                  <c:v>90.086111111111109</c:v>
                </c:pt>
                <c:pt idx="3">
                  <c:v>63.766666666666318</c:v>
                </c:pt>
                <c:pt idx="4">
                  <c:v>45.208333333333513</c:v>
                </c:pt>
                <c:pt idx="5">
                  <c:v>24.155555555555555</c:v>
                </c:pt>
                <c:pt idx="6">
                  <c:v>14.780555555555553</c:v>
                </c:pt>
                <c:pt idx="7">
                  <c:v>13.733333333333333</c:v>
                </c:pt>
                <c:pt idx="8">
                  <c:v>7.1629629629629346</c:v>
                </c:pt>
                <c:pt idx="9">
                  <c:v>3.4833333333333352</c:v>
                </c:pt>
                <c:pt idx="10">
                  <c:v>8.9944444444444525</c:v>
                </c:pt>
                <c:pt idx="11">
                  <c:v>12.144444444444444</c:v>
                </c:pt>
                <c:pt idx="12">
                  <c:v>3.5916666666666663</c:v>
                </c:pt>
                <c:pt idx="13">
                  <c:v>2.1388888888888777</c:v>
                </c:pt>
              </c:numCache>
            </c:numRef>
          </c:val>
        </c:ser>
        <c:ser>
          <c:idx val="4"/>
          <c:order val="4"/>
          <c:tx>
            <c:strRef>
              <c:f>'Pivot table'!$F$3:$F$4</c:f>
              <c:strCache>
                <c:ptCount val="1"/>
                <c:pt idx="0">
                  <c:v>MONTERREY</c:v>
                </c:pt>
              </c:strCache>
            </c:strRef>
          </c:tx>
          <c:spPr>
            <a:ln w="50800"/>
          </c:spPr>
          <c:marker>
            <c:symbol val="none"/>
          </c:marker>
          <c:cat>
            <c:strRef>
              <c:f>'Pivot table'!$A$5:$A$19</c:f>
              <c:strCache>
                <c:ptCount val="14"/>
                <c:pt idx="0">
                  <c:v>19-23 April</c:v>
                </c:pt>
                <c:pt idx="1">
                  <c:v>25 April-30 May</c:v>
                </c:pt>
                <c:pt idx="2">
                  <c:v>3-7 May</c:v>
                </c:pt>
                <c:pt idx="3">
                  <c:v>10-14 May</c:v>
                </c:pt>
                <c:pt idx="4">
                  <c:v>17-21 May</c:v>
                </c:pt>
                <c:pt idx="5">
                  <c:v>24-28 May</c:v>
                </c:pt>
                <c:pt idx="6">
                  <c:v>31 May-4 June</c:v>
                </c:pt>
                <c:pt idx="7">
                  <c:v>7-11 June</c:v>
                </c:pt>
                <c:pt idx="8">
                  <c:v>14-18 June</c:v>
                </c:pt>
                <c:pt idx="9">
                  <c:v>21-24 June</c:v>
                </c:pt>
                <c:pt idx="10">
                  <c:v>28 June-2 July</c:v>
                </c:pt>
                <c:pt idx="11">
                  <c:v>5-9 July</c:v>
                </c:pt>
                <c:pt idx="12">
                  <c:v>12-16 July</c:v>
                </c:pt>
                <c:pt idx="13">
                  <c:v>19-23 July</c:v>
                </c:pt>
              </c:strCache>
            </c:strRef>
          </c:cat>
          <c:val>
            <c:numRef>
              <c:f>'Pivot table'!$F$5:$F$19</c:f>
              <c:numCache>
                <c:formatCode>#,##0</c:formatCode>
                <c:ptCount val="14"/>
                <c:pt idx="0">
                  <c:v>6.7638888888888875</c:v>
                </c:pt>
                <c:pt idx="1">
                  <c:v>41.43055555555555</c:v>
                </c:pt>
                <c:pt idx="2">
                  <c:v>62.083333333333336</c:v>
                </c:pt>
                <c:pt idx="3">
                  <c:v>62.597222222222221</c:v>
                </c:pt>
                <c:pt idx="4">
                  <c:v>48.583333333333336</c:v>
                </c:pt>
                <c:pt idx="5">
                  <c:v>24.694444444444535</c:v>
                </c:pt>
                <c:pt idx="6">
                  <c:v>14.652777777777777</c:v>
                </c:pt>
                <c:pt idx="7">
                  <c:v>10.638888888888888</c:v>
                </c:pt>
                <c:pt idx="8">
                  <c:v>8.4537037037037042</c:v>
                </c:pt>
                <c:pt idx="9">
                  <c:v>4.0648148148147785</c:v>
                </c:pt>
                <c:pt idx="10">
                  <c:v>4.7083333333333606</c:v>
                </c:pt>
                <c:pt idx="11">
                  <c:v>12.736111111111038</c:v>
                </c:pt>
                <c:pt idx="12">
                  <c:v>8.0138888888888893</c:v>
                </c:pt>
                <c:pt idx="13">
                  <c:v>5.0694444444444464</c:v>
                </c:pt>
              </c:numCache>
            </c:numRef>
          </c:val>
        </c:ser>
        <c:ser>
          <c:idx val="5"/>
          <c:order val="5"/>
          <c:tx>
            <c:strRef>
              <c:f>'Pivot table'!$G$3:$G$4</c:f>
              <c:strCache>
                <c:ptCount val="1"/>
                <c:pt idx="0">
                  <c:v>PORTOLA</c:v>
                </c:pt>
              </c:strCache>
            </c:strRef>
          </c:tx>
          <c:spPr>
            <a:ln w="50800"/>
          </c:spPr>
          <c:marker>
            <c:symbol val="none"/>
          </c:marker>
          <c:cat>
            <c:strRef>
              <c:f>'Pivot table'!$A$5:$A$19</c:f>
              <c:strCache>
                <c:ptCount val="14"/>
                <c:pt idx="0">
                  <c:v>19-23 April</c:v>
                </c:pt>
                <c:pt idx="1">
                  <c:v>25 April-30 May</c:v>
                </c:pt>
                <c:pt idx="2">
                  <c:v>3-7 May</c:v>
                </c:pt>
                <c:pt idx="3">
                  <c:v>10-14 May</c:v>
                </c:pt>
                <c:pt idx="4">
                  <c:v>17-21 May</c:v>
                </c:pt>
                <c:pt idx="5">
                  <c:v>24-28 May</c:v>
                </c:pt>
                <c:pt idx="6">
                  <c:v>31 May-4 June</c:v>
                </c:pt>
                <c:pt idx="7">
                  <c:v>7-11 June</c:v>
                </c:pt>
                <c:pt idx="8">
                  <c:v>14-18 June</c:v>
                </c:pt>
                <c:pt idx="9">
                  <c:v>21-24 June</c:v>
                </c:pt>
                <c:pt idx="10">
                  <c:v>28 June-2 July</c:v>
                </c:pt>
                <c:pt idx="11">
                  <c:v>5-9 July</c:v>
                </c:pt>
                <c:pt idx="12">
                  <c:v>12-16 July</c:v>
                </c:pt>
                <c:pt idx="13">
                  <c:v>19-23 July</c:v>
                </c:pt>
              </c:strCache>
            </c:strRef>
          </c:cat>
          <c:val>
            <c:numRef>
              <c:f>'Pivot table'!$G$5:$G$19</c:f>
              <c:numCache>
                <c:formatCode>#,##0</c:formatCode>
                <c:ptCount val="14"/>
                <c:pt idx="0">
                  <c:v>6.6611111111111105</c:v>
                </c:pt>
                <c:pt idx="1">
                  <c:v>41.325000000000003</c:v>
                </c:pt>
                <c:pt idx="2">
                  <c:v>57.888888888888886</c:v>
                </c:pt>
                <c:pt idx="3">
                  <c:v>52.991666666666177</c:v>
                </c:pt>
                <c:pt idx="4">
                  <c:v>37.511111111111106</c:v>
                </c:pt>
                <c:pt idx="5">
                  <c:v>17.861111111111111</c:v>
                </c:pt>
                <c:pt idx="6">
                  <c:v>8.0722222222222246</c:v>
                </c:pt>
                <c:pt idx="7">
                  <c:v>5.3500000000000005</c:v>
                </c:pt>
                <c:pt idx="8">
                  <c:v>7.4962962962962969</c:v>
                </c:pt>
                <c:pt idx="9">
                  <c:v>7.7759259259259244</c:v>
                </c:pt>
                <c:pt idx="10">
                  <c:v>20.111111111111217</c:v>
                </c:pt>
                <c:pt idx="11">
                  <c:v>22.663888888888891</c:v>
                </c:pt>
                <c:pt idx="12">
                  <c:v>13.125</c:v>
                </c:pt>
                <c:pt idx="13">
                  <c:v>4.2111111111111112</c:v>
                </c:pt>
              </c:numCache>
            </c:numRef>
          </c:val>
        </c:ser>
        <c:marker val="1"/>
        <c:axId val="36297728"/>
        <c:axId val="36180736"/>
      </c:lineChart>
      <c:catAx>
        <c:axId val="36297728"/>
        <c:scaling>
          <c:orientation val="minMax"/>
        </c:scaling>
        <c:axPos val="b"/>
        <c:majorTickMark val="none"/>
        <c:tickLblPos val="nextTo"/>
        <c:crossAx val="36180736"/>
        <c:crosses val="autoZero"/>
        <c:auto val="1"/>
        <c:lblAlgn val="ctr"/>
        <c:lblOffset val="100"/>
      </c:catAx>
      <c:valAx>
        <c:axId val="36180736"/>
        <c:scaling>
          <c:orientation val="minMax"/>
        </c:scaling>
        <c:axPos val="l"/>
        <c:majorGridlines/>
        <c:title>
          <c:tx>
            <c:rich>
              <a:bodyPr/>
              <a:lstStyle/>
              <a:p>
                <a:pPr>
                  <a:defRPr/>
                </a:pPr>
                <a:r>
                  <a:rPr lang="en-US"/>
                  <a:t>g/plant</a:t>
                </a:r>
              </a:p>
            </c:rich>
          </c:tx>
          <c:layout/>
        </c:title>
        <c:numFmt formatCode="#,##0" sourceLinked="1"/>
        <c:majorTickMark val="none"/>
        <c:tickLblPos val="nextTo"/>
        <c:crossAx val="36297728"/>
        <c:crosses val="autoZero"/>
        <c:crossBetween val="midCat"/>
      </c:valAx>
    </c:plotArea>
    <c:legend>
      <c:legendPos val="r"/>
      <c:layout/>
    </c:legend>
    <c:plotVisOnly val="1"/>
  </c:chart>
  <c:txPr>
    <a:bodyPr/>
    <a:lstStyle/>
    <a:p>
      <a:pPr>
        <a:defRPr sz="20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Strawberry Season Comparison 2012</a:t>
            </a:r>
          </a:p>
        </c:rich>
      </c:tx>
      <c:layout/>
      <c:overlay val="1"/>
    </c:title>
    <c:plotArea>
      <c:layout/>
      <c:lineChart>
        <c:grouping val="standard"/>
        <c:ser>
          <c:idx val="0"/>
          <c:order val="0"/>
          <c:tx>
            <c:strRef>
              <c:f>'Summary all three'!$B$15</c:f>
              <c:strCache>
                <c:ptCount val="1"/>
                <c:pt idx="0">
                  <c:v>2011 Low-Tunnels Year 2</c:v>
                </c:pt>
              </c:strCache>
            </c:strRef>
          </c:tx>
          <c:spPr>
            <a:ln w="50800">
              <a:solidFill>
                <a:schemeClr val="tx2">
                  <a:lumMod val="60000"/>
                  <a:lumOff val="40000"/>
                </a:schemeClr>
              </a:solidFill>
              <a:prstDash val="sysDash"/>
            </a:ln>
          </c:spPr>
          <c:marker>
            <c:symbol val="none"/>
          </c:marker>
          <c:cat>
            <c:strRef>
              <c:f>'Summary all three'!$A$16:$A$38</c:f>
              <c:strCache>
                <c:ptCount val="23"/>
                <c:pt idx="0">
                  <c:v>16-19 April</c:v>
                </c:pt>
                <c:pt idx="1">
                  <c:v>23-25 April</c:v>
                </c:pt>
                <c:pt idx="2">
                  <c:v>30 April - 3 May</c:v>
                </c:pt>
                <c:pt idx="3">
                  <c:v>7-10 May</c:v>
                </c:pt>
                <c:pt idx="4">
                  <c:v>14-17 May</c:v>
                </c:pt>
                <c:pt idx="5">
                  <c:v>21-24 May</c:v>
                </c:pt>
                <c:pt idx="6">
                  <c:v>29-31 May</c:v>
                </c:pt>
                <c:pt idx="7">
                  <c:v>4-7 June</c:v>
                </c:pt>
                <c:pt idx="8">
                  <c:v>11-14 June</c:v>
                </c:pt>
                <c:pt idx="9">
                  <c:v>18-21 June</c:v>
                </c:pt>
                <c:pt idx="10">
                  <c:v>24-28 June</c:v>
                </c:pt>
                <c:pt idx="11">
                  <c:v>2-5 July</c:v>
                </c:pt>
                <c:pt idx="12">
                  <c:v>9-12 July</c:v>
                </c:pt>
                <c:pt idx="13">
                  <c:v>16-19 July</c:v>
                </c:pt>
                <c:pt idx="14">
                  <c:v>23-27 July</c:v>
                </c:pt>
                <c:pt idx="15">
                  <c:v>30 July-2 Aug</c:v>
                </c:pt>
                <c:pt idx="16">
                  <c:v>6-9 Aug</c:v>
                </c:pt>
                <c:pt idx="17">
                  <c:v>13-16 Aug</c:v>
                </c:pt>
                <c:pt idx="18">
                  <c:v>20-23 Aug</c:v>
                </c:pt>
                <c:pt idx="19">
                  <c:v>27-30 Aug</c:v>
                </c:pt>
                <c:pt idx="20">
                  <c:v>4-7 Sept</c:v>
                </c:pt>
                <c:pt idx="21">
                  <c:v>10-13 Sept</c:v>
                </c:pt>
                <c:pt idx="22">
                  <c:v>17-20 Sept</c:v>
                </c:pt>
              </c:strCache>
            </c:strRef>
          </c:cat>
          <c:val>
            <c:numRef>
              <c:f>'Summary all three'!$B$16:$B$38</c:f>
              <c:numCache>
                <c:formatCode>0</c:formatCode>
                <c:ptCount val="23"/>
                <c:pt idx="0">
                  <c:v>4.8796296296296759</c:v>
                </c:pt>
                <c:pt idx="1">
                  <c:v>18.509722222222077</c:v>
                </c:pt>
                <c:pt idx="2">
                  <c:v>88.016203703703695</c:v>
                </c:pt>
                <c:pt idx="3">
                  <c:v>116.49120370370423</c:v>
                </c:pt>
                <c:pt idx="4">
                  <c:v>79.449074074074062</c:v>
                </c:pt>
                <c:pt idx="5">
                  <c:v>53.967592592592595</c:v>
                </c:pt>
                <c:pt idx="6">
                  <c:v>26.609259259259257</c:v>
                </c:pt>
                <c:pt idx="7">
                  <c:v>14.13240740740742</c:v>
                </c:pt>
                <c:pt idx="8">
                  <c:v>4.1796296296296713</c:v>
                </c:pt>
                <c:pt idx="9">
                  <c:v>6.7949074074073845</c:v>
                </c:pt>
                <c:pt idx="10">
                  <c:v>5.7759259259259261</c:v>
                </c:pt>
                <c:pt idx="11">
                  <c:v>14.044907407407401</c:v>
                </c:pt>
                <c:pt idx="12">
                  <c:v>15.506481481481481</c:v>
                </c:pt>
                <c:pt idx="13">
                  <c:v>7.3532407407407403</c:v>
                </c:pt>
                <c:pt idx="14">
                  <c:v>4.6685185185184439</c:v>
                </c:pt>
                <c:pt idx="15">
                  <c:v>0</c:v>
                </c:pt>
                <c:pt idx="16">
                  <c:v>0</c:v>
                </c:pt>
                <c:pt idx="17">
                  <c:v>0</c:v>
                </c:pt>
                <c:pt idx="18">
                  <c:v>0</c:v>
                </c:pt>
                <c:pt idx="19">
                  <c:v>0</c:v>
                </c:pt>
                <c:pt idx="20">
                  <c:v>0</c:v>
                </c:pt>
                <c:pt idx="21">
                  <c:v>0</c:v>
                </c:pt>
                <c:pt idx="22">
                  <c:v>0</c:v>
                </c:pt>
              </c:numCache>
            </c:numRef>
          </c:val>
        </c:ser>
        <c:ser>
          <c:idx val="1"/>
          <c:order val="1"/>
          <c:tx>
            <c:strRef>
              <c:f>'Summary all three'!$C$15</c:f>
              <c:strCache>
                <c:ptCount val="1"/>
                <c:pt idx="0">
                  <c:v>June-bearing Open Field</c:v>
                </c:pt>
              </c:strCache>
            </c:strRef>
          </c:tx>
          <c:spPr>
            <a:ln w="50800">
              <a:solidFill>
                <a:schemeClr val="tx1"/>
              </a:solidFill>
            </a:ln>
          </c:spPr>
          <c:marker>
            <c:symbol val="none"/>
          </c:marker>
          <c:cat>
            <c:strRef>
              <c:f>'Summary all three'!$A$16:$A$38</c:f>
              <c:strCache>
                <c:ptCount val="23"/>
                <c:pt idx="0">
                  <c:v>16-19 April</c:v>
                </c:pt>
                <c:pt idx="1">
                  <c:v>23-25 April</c:v>
                </c:pt>
                <c:pt idx="2">
                  <c:v>30 April - 3 May</c:v>
                </c:pt>
                <c:pt idx="3">
                  <c:v>7-10 May</c:v>
                </c:pt>
                <c:pt idx="4">
                  <c:v>14-17 May</c:v>
                </c:pt>
                <c:pt idx="5">
                  <c:v>21-24 May</c:v>
                </c:pt>
                <c:pt idx="6">
                  <c:v>29-31 May</c:v>
                </c:pt>
                <c:pt idx="7">
                  <c:v>4-7 June</c:v>
                </c:pt>
                <c:pt idx="8">
                  <c:v>11-14 June</c:v>
                </c:pt>
                <c:pt idx="9">
                  <c:v>18-21 June</c:v>
                </c:pt>
                <c:pt idx="10">
                  <c:v>24-28 June</c:v>
                </c:pt>
                <c:pt idx="11">
                  <c:v>2-5 July</c:v>
                </c:pt>
                <c:pt idx="12">
                  <c:v>9-12 July</c:v>
                </c:pt>
                <c:pt idx="13">
                  <c:v>16-19 July</c:v>
                </c:pt>
                <c:pt idx="14">
                  <c:v>23-27 July</c:v>
                </c:pt>
                <c:pt idx="15">
                  <c:v>30 July-2 Aug</c:v>
                </c:pt>
                <c:pt idx="16">
                  <c:v>6-9 Aug</c:v>
                </c:pt>
                <c:pt idx="17">
                  <c:v>13-16 Aug</c:v>
                </c:pt>
                <c:pt idx="18">
                  <c:v>20-23 Aug</c:v>
                </c:pt>
                <c:pt idx="19">
                  <c:v>27-30 Aug</c:v>
                </c:pt>
                <c:pt idx="20">
                  <c:v>4-7 Sept</c:v>
                </c:pt>
                <c:pt idx="21">
                  <c:v>10-13 Sept</c:v>
                </c:pt>
                <c:pt idx="22">
                  <c:v>17-20 Sept</c:v>
                </c:pt>
              </c:strCache>
            </c:strRef>
          </c:cat>
          <c:val>
            <c:numRef>
              <c:f>'Summary all three'!$C$16:$C$38</c:f>
              <c:numCache>
                <c:formatCode>General</c:formatCode>
                <c:ptCount val="23"/>
                <c:pt idx="0">
                  <c:v>0</c:v>
                </c:pt>
                <c:pt idx="1">
                  <c:v>0</c:v>
                </c:pt>
                <c:pt idx="2">
                  <c:v>0</c:v>
                </c:pt>
                <c:pt idx="3" formatCode="0">
                  <c:v>63.628968252976428</c:v>
                </c:pt>
                <c:pt idx="4" formatCode="0">
                  <c:v>299.07928571250005</c:v>
                </c:pt>
                <c:pt idx="5" formatCode="0">
                  <c:v>258.92964285833335</c:v>
                </c:pt>
                <c:pt idx="6" formatCode="0">
                  <c:v>136.38490079345235</c:v>
                </c:pt>
                <c:pt idx="7" formatCode="0">
                  <c:v>48.149801588690053</c:v>
                </c:pt>
                <c:pt idx="8" formatCode="0">
                  <c:v>0</c:v>
                </c:pt>
                <c:pt idx="9" formatCode="0">
                  <c:v>0</c:v>
                </c:pt>
                <c:pt idx="10" formatCode="0">
                  <c:v>0</c:v>
                </c:pt>
                <c:pt idx="11" formatCode="0">
                  <c:v>0</c:v>
                </c:pt>
                <c:pt idx="12" formatCode="0">
                  <c:v>0</c:v>
                </c:pt>
                <c:pt idx="13" formatCode="0">
                  <c:v>0</c:v>
                </c:pt>
                <c:pt idx="14" formatCode="0">
                  <c:v>0</c:v>
                </c:pt>
                <c:pt idx="15" formatCode="0">
                  <c:v>0</c:v>
                </c:pt>
                <c:pt idx="16" formatCode="0">
                  <c:v>0</c:v>
                </c:pt>
                <c:pt idx="17" formatCode="0">
                  <c:v>0</c:v>
                </c:pt>
                <c:pt idx="18" formatCode="0">
                  <c:v>0</c:v>
                </c:pt>
                <c:pt idx="19" formatCode="0">
                  <c:v>0</c:v>
                </c:pt>
                <c:pt idx="20" formatCode="0">
                  <c:v>0</c:v>
                </c:pt>
                <c:pt idx="21" formatCode="0">
                  <c:v>0</c:v>
                </c:pt>
                <c:pt idx="22" formatCode="0">
                  <c:v>0</c:v>
                </c:pt>
              </c:numCache>
            </c:numRef>
          </c:val>
        </c:ser>
        <c:ser>
          <c:idx val="2"/>
          <c:order val="2"/>
          <c:tx>
            <c:strRef>
              <c:f>'Summary all three'!$D$15</c:f>
              <c:strCache>
                <c:ptCount val="1"/>
                <c:pt idx="0">
                  <c:v>2012 Low-Tunnels Year 1</c:v>
                </c:pt>
              </c:strCache>
            </c:strRef>
          </c:tx>
          <c:spPr>
            <a:ln w="50800">
              <a:solidFill>
                <a:schemeClr val="tx2">
                  <a:lumMod val="60000"/>
                  <a:lumOff val="40000"/>
                </a:schemeClr>
              </a:solidFill>
            </a:ln>
          </c:spPr>
          <c:marker>
            <c:symbol val="none"/>
          </c:marker>
          <c:cat>
            <c:strRef>
              <c:f>'Summary all three'!$A$16:$A$38</c:f>
              <c:strCache>
                <c:ptCount val="23"/>
                <c:pt idx="0">
                  <c:v>16-19 April</c:v>
                </c:pt>
                <c:pt idx="1">
                  <c:v>23-25 April</c:v>
                </c:pt>
                <c:pt idx="2">
                  <c:v>30 April - 3 May</c:v>
                </c:pt>
                <c:pt idx="3">
                  <c:v>7-10 May</c:v>
                </c:pt>
                <c:pt idx="4">
                  <c:v>14-17 May</c:v>
                </c:pt>
                <c:pt idx="5">
                  <c:v>21-24 May</c:v>
                </c:pt>
                <c:pt idx="6">
                  <c:v>29-31 May</c:v>
                </c:pt>
                <c:pt idx="7">
                  <c:v>4-7 June</c:v>
                </c:pt>
                <c:pt idx="8">
                  <c:v>11-14 June</c:v>
                </c:pt>
                <c:pt idx="9">
                  <c:v>18-21 June</c:v>
                </c:pt>
                <c:pt idx="10">
                  <c:v>24-28 June</c:v>
                </c:pt>
                <c:pt idx="11">
                  <c:v>2-5 July</c:v>
                </c:pt>
                <c:pt idx="12">
                  <c:v>9-12 July</c:v>
                </c:pt>
                <c:pt idx="13">
                  <c:v>16-19 July</c:v>
                </c:pt>
                <c:pt idx="14">
                  <c:v>23-27 July</c:v>
                </c:pt>
                <c:pt idx="15">
                  <c:v>30 July-2 Aug</c:v>
                </c:pt>
                <c:pt idx="16">
                  <c:v>6-9 Aug</c:v>
                </c:pt>
                <c:pt idx="17">
                  <c:v>13-16 Aug</c:v>
                </c:pt>
                <c:pt idx="18">
                  <c:v>20-23 Aug</c:v>
                </c:pt>
                <c:pt idx="19">
                  <c:v>27-30 Aug</c:v>
                </c:pt>
                <c:pt idx="20">
                  <c:v>4-7 Sept</c:v>
                </c:pt>
                <c:pt idx="21">
                  <c:v>10-13 Sept</c:v>
                </c:pt>
                <c:pt idx="22">
                  <c:v>17-20 Sept</c:v>
                </c:pt>
              </c:strCache>
            </c:strRef>
          </c:cat>
          <c:val>
            <c:numRef>
              <c:f>'Summary all three'!$D$16:$D$38</c:f>
              <c:numCache>
                <c:formatCode>General</c:formatCode>
                <c:ptCount val="23"/>
                <c:pt idx="0">
                  <c:v>0</c:v>
                </c:pt>
                <c:pt idx="1">
                  <c:v>0</c:v>
                </c:pt>
                <c:pt idx="2">
                  <c:v>0</c:v>
                </c:pt>
                <c:pt idx="3" formatCode="0">
                  <c:v>15.994791666666664</c:v>
                </c:pt>
                <c:pt idx="4" formatCode="0">
                  <c:v>8.8416666666666668</c:v>
                </c:pt>
                <c:pt idx="5" formatCode="0">
                  <c:v>4.2291666666666679</c:v>
                </c:pt>
                <c:pt idx="6" formatCode="0">
                  <c:v>1.2197916666666588</c:v>
                </c:pt>
                <c:pt idx="7" formatCode="0">
                  <c:v>1.028125</c:v>
                </c:pt>
                <c:pt idx="8" formatCode="0">
                  <c:v>5.5083333333333524</c:v>
                </c:pt>
                <c:pt idx="9" formatCode="0">
                  <c:v>15.206250000000001</c:v>
                </c:pt>
                <c:pt idx="10" formatCode="0">
                  <c:v>21.816666666666691</c:v>
                </c:pt>
                <c:pt idx="11" formatCode="0">
                  <c:v>26.206250000000015</c:v>
                </c:pt>
                <c:pt idx="12" formatCode="0">
                  <c:v>29.376041666666691</c:v>
                </c:pt>
                <c:pt idx="13" formatCode="0">
                  <c:v>36.357291666665937</c:v>
                </c:pt>
                <c:pt idx="14" formatCode="0">
                  <c:v>37.535416666666421</c:v>
                </c:pt>
                <c:pt idx="15" formatCode="0">
                  <c:v>28.797916666666691</c:v>
                </c:pt>
                <c:pt idx="16" formatCode="0">
                  <c:v>34.596875000000033</c:v>
                </c:pt>
                <c:pt idx="17" formatCode="0">
                  <c:v>28.322916666666693</c:v>
                </c:pt>
                <c:pt idx="18" formatCode="0">
                  <c:v>35.843750000000014</c:v>
                </c:pt>
                <c:pt idx="19" formatCode="0">
                  <c:v>31.755208333333137</c:v>
                </c:pt>
                <c:pt idx="20" formatCode="0">
                  <c:v>25.594791666666691</c:v>
                </c:pt>
                <c:pt idx="21" formatCode="0">
                  <c:v>16.094791666666691</c:v>
                </c:pt>
                <c:pt idx="22" formatCode="0">
                  <c:v>11.738541666666668</c:v>
                </c:pt>
              </c:numCache>
            </c:numRef>
          </c:val>
        </c:ser>
        <c:marker val="1"/>
        <c:axId val="36217984"/>
        <c:axId val="36219520"/>
      </c:lineChart>
      <c:catAx>
        <c:axId val="36217984"/>
        <c:scaling>
          <c:orientation val="minMax"/>
        </c:scaling>
        <c:axPos val="b"/>
        <c:tickLblPos val="nextTo"/>
        <c:crossAx val="36219520"/>
        <c:crosses val="autoZero"/>
        <c:auto val="1"/>
        <c:lblAlgn val="ctr"/>
        <c:lblOffset val="100"/>
      </c:catAx>
      <c:valAx>
        <c:axId val="36219520"/>
        <c:scaling>
          <c:orientation val="minMax"/>
        </c:scaling>
        <c:axPos val="l"/>
        <c:majorGridlines/>
        <c:title>
          <c:tx>
            <c:rich>
              <a:bodyPr rot="-5400000" vert="horz"/>
              <a:lstStyle/>
              <a:p>
                <a:pPr>
                  <a:defRPr/>
                </a:pPr>
                <a:r>
                  <a:rPr lang="en-US"/>
                  <a:t>Total Yield g/plant</a:t>
                </a:r>
              </a:p>
            </c:rich>
          </c:tx>
          <c:layout/>
        </c:title>
        <c:numFmt formatCode="0" sourceLinked="1"/>
        <c:tickLblPos val="nextTo"/>
        <c:crossAx val="36217984"/>
        <c:crosses val="autoZero"/>
        <c:crossBetween val="midCat"/>
      </c:valAx>
    </c:plotArea>
    <c:legend>
      <c:legendPos val="r"/>
      <c:layout/>
    </c:legend>
    <c:plotVisOnly val="1"/>
  </c:chart>
  <c:spPr>
    <a:solidFill>
      <a:schemeClr val="bg1"/>
    </a:solidFill>
  </c:spPr>
  <c:txPr>
    <a:bodyPr/>
    <a:lstStyle/>
    <a:p>
      <a:pPr>
        <a:defRPr sz="14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'Week ending 13 Sept'!$A$61</c:f>
              <c:strCache>
                <c:ptCount val="1"/>
                <c:pt idx="0">
                  <c:v>tunnel</c:v>
                </c:pt>
              </c:strCache>
            </c:strRef>
          </c:tx>
          <c:spPr>
            <a:ln w="50800">
              <a:prstDash val="dash"/>
            </a:ln>
          </c:spPr>
          <c:marker>
            <c:symbol val="none"/>
          </c:marker>
          <c:cat>
            <c:strRef>
              <c:f>'Week ending 13 Sept'!$B$60:$S$60</c:f>
              <c:strCache>
                <c:ptCount val="18"/>
                <c:pt idx="0">
                  <c:v>05May13-16</c:v>
                </c:pt>
                <c:pt idx="1">
                  <c:v>05May20-23</c:v>
                </c:pt>
                <c:pt idx="2">
                  <c:v>05May27-30</c:v>
                </c:pt>
                <c:pt idx="3">
                  <c:v>06June2-7</c:v>
                </c:pt>
                <c:pt idx="4">
                  <c:v>06June10-14</c:v>
                </c:pt>
                <c:pt idx="5">
                  <c:v>06June17-21</c:v>
                </c:pt>
                <c:pt idx="6">
                  <c:v>06June24-28</c:v>
                </c:pt>
                <c:pt idx="7">
                  <c:v>07July1-5</c:v>
                </c:pt>
                <c:pt idx="8">
                  <c:v>07July8-12</c:v>
                </c:pt>
                <c:pt idx="9">
                  <c:v>07July16-19</c:v>
                </c:pt>
                <c:pt idx="10">
                  <c:v>07July22-26</c:v>
                </c:pt>
                <c:pt idx="11">
                  <c:v>07July29-08Aug2</c:v>
                </c:pt>
                <c:pt idx="12">
                  <c:v>08Aug5-9</c:v>
                </c:pt>
                <c:pt idx="13">
                  <c:v>08Aug12-16</c:v>
                </c:pt>
                <c:pt idx="14">
                  <c:v>08Aug19-23</c:v>
                </c:pt>
                <c:pt idx="15">
                  <c:v>08Aug26-30</c:v>
                </c:pt>
                <c:pt idx="16">
                  <c:v>09Sept2-6</c:v>
                </c:pt>
                <c:pt idx="17">
                  <c:v>09Sept9-13</c:v>
                </c:pt>
              </c:strCache>
            </c:strRef>
          </c:cat>
          <c:val>
            <c:numRef>
              <c:f>'Week ending 13 Sept'!$B$61:$S$61</c:f>
              <c:numCache>
                <c:formatCode>0.0</c:formatCode>
                <c:ptCount val="18"/>
                <c:pt idx="0">
                  <c:v>0.56712962962962965</c:v>
                </c:pt>
                <c:pt idx="1">
                  <c:v>16.495370370370335</c:v>
                </c:pt>
                <c:pt idx="2">
                  <c:v>9.2118055555555483</c:v>
                </c:pt>
                <c:pt idx="3">
                  <c:v>3.1157407407407405</c:v>
                </c:pt>
                <c:pt idx="4">
                  <c:v>0.73263888888888984</c:v>
                </c:pt>
                <c:pt idx="5">
                  <c:v>3.0428240740740744</c:v>
                </c:pt>
                <c:pt idx="6">
                  <c:v>8.9594907407407494</c:v>
                </c:pt>
                <c:pt idx="7">
                  <c:v>34.667824074074055</c:v>
                </c:pt>
                <c:pt idx="8">
                  <c:v>22.130787037037027</c:v>
                </c:pt>
                <c:pt idx="9">
                  <c:v>30.496527777777739</c:v>
                </c:pt>
                <c:pt idx="10">
                  <c:v>20.278935185185187</c:v>
                </c:pt>
                <c:pt idx="11">
                  <c:v>14.579861111111098</c:v>
                </c:pt>
                <c:pt idx="12">
                  <c:v>5.5648148148148069</c:v>
                </c:pt>
                <c:pt idx="13">
                  <c:v>6.7800925925925934</c:v>
                </c:pt>
                <c:pt idx="14">
                  <c:v>22.93935185185185</c:v>
                </c:pt>
                <c:pt idx="15">
                  <c:v>32.713888888888889</c:v>
                </c:pt>
                <c:pt idx="16">
                  <c:v>47.671759259259254</c:v>
                </c:pt>
                <c:pt idx="17">
                  <c:v>38.992592592592601</c:v>
                </c:pt>
              </c:numCache>
            </c:numRef>
          </c:val>
        </c:ser>
        <c:ser>
          <c:idx val="1"/>
          <c:order val="1"/>
          <c:tx>
            <c:strRef>
              <c:f>'Week ending 13 Sept'!$A$62</c:f>
              <c:strCache>
                <c:ptCount val="1"/>
                <c:pt idx="0">
                  <c:v>Albion</c:v>
                </c:pt>
              </c:strCache>
            </c:strRef>
          </c:tx>
          <c:marker>
            <c:symbol val="none"/>
          </c:marker>
          <c:cat>
            <c:strRef>
              <c:f>'Week ending 13 Sept'!$B$60:$S$60</c:f>
              <c:strCache>
                <c:ptCount val="18"/>
                <c:pt idx="0">
                  <c:v>05May13-16</c:v>
                </c:pt>
                <c:pt idx="1">
                  <c:v>05May20-23</c:v>
                </c:pt>
                <c:pt idx="2">
                  <c:v>05May27-30</c:v>
                </c:pt>
                <c:pt idx="3">
                  <c:v>06June2-7</c:v>
                </c:pt>
                <c:pt idx="4">
                  <c:v>06June10-14</c:v>
                </c:pt>
                <c:pt idx="5">
                  <c:v>06June17-21</c:v>
                </c:pt>
                <c:pt idx="6">
                  <c:v>06June24-28</c:v>
                </c:pt>
                <c:pt idx="7">
                  <c:v>07July1-5</c:v>
                </c:pt>
                <c:pt idx="8">
                  <c:v>07July8-12</c:v>
                </c:pt>
                <c:pt idx="9">
                  <c:v>07July16-19</c:v>
                </c:pt>
                <c:pt idx="10">
                  <c:v>07July22-26</c:v>
                </c:pt>
                <c:pt idx="11">
                  <c:v>07July29-08Aug2</c:v>
                </c:pt>
                <c:pt idx="12">
                  <c:v>08Aug5-9</c:v>
                </c:pt>
                <c:pt idx="13">
                  <c:v>08Aug12-16</c:v>
                </c:pt>
                <c:pt idx="14">
                  <c:v>08Aug19-23</c:v>
                </c:pt>
                <c:pt idx="15">
                  <c:v>08Aug26-30</c:v>
                </c:pt>
                <c:pt idx="16">
                  <c:v>09Sept2-6</c:v>
                </c:pt>
                <c:pt idx="17">
                  <c:v>09Sept9-13</c:v>
                </c:pt>
              </c:strCache>
            </c:strRef>
          </c:cat>
          <c:val>
            <c:numRef>
              <c:f>'Week ending 13 Sept'!$B$62:$S$62</c:f>
              <c:numCache>
                <c:formatCode>0.0</c:formatCode>
                <c:ptCount val="18"/>
                <c:pt idx="0">
                  <c:v>0.38888888888888995</c:v>
                </c:pt>
                <c:pt idx="1">
                  <c:v>18.583333333333275</c:v>
                </c:pt>
                <c:pt idx="2">
                  <c:v>6.9375</c:v>
                </c:pt>
                <c:pt idx="3">
                  <c:v>3.7152777777777803</c:v>
                </c:pt>
                <c:pt idx="4">
                  <c:v>1.7152777777777779</c:v>
                </c:pt>
                <c:pt idx="5">
                  <c:v>2.1180555555555558</c:v>
                </c:pt>
                <c:pt idx="6">
                  <c:v>5.1944444444444446</c:v>
                </c:pt>
                <c:pt idx="7">
                  <c:v>28.513888888888914</c:v>
                </c:pt>
                <c:pt idx="8">
                  <c:v>16.590277777777779</c:v>
                </c:pt>
                <c:pt idx="9">
                  <c:v>22.180555555555557</c:v>
                </c:pt>
                <c:pt idx="10">
                  <c:v>13.013888888888896</c:v>
                </c:pt>
                <c:pt idx="11">
                  <c:v>10.576388888888889</c:v>
                </c:pt>
                <c:pt idx="12">
                  <c:v>4.7569444444444438</c:v>
                </c:pt>
                <c:pt idx="13">
                  <c:v>6.75</c:v>
                </c:pt>
                <c:pt idx="14">
                  <c:v>23.215277777777754</c:v>
                </c:pt>
                <c:pt idx="15">
                  <c:v>23.944444444444446</c:v>
                </c:pt>
                <c:pt idx="16">
                  <c:v>28.743055555555557</c:v>
                </c:pt>
                <c:pt idx="17">
                  <c:v>29.777777777777754</c:v>
                </c:pt>
              </c:numCache>
            </c:numRef>
          </c:val>
        </c:ser>
        <c:ser>
          <c:idx val="2"/>
          <c:order val="2"/>
          <c:tx>
            <c:strRef>
              <c:f>'Week ending 13 Sept'!$A$63</c:f>
              <c:strCache>
                <c:ptCount val="1"/>
                <c:pt idx="0">
                  <c:v>B1964RB BA</c:v>
                </c:pt>
              </c:strCache>
            </c:strRef>
          </c:tx>
          <c:spPr>
            <a:ln w="50800"/>
          </c:spPr>
          <c:marker>
            <c:symbol val="none"/>
          </c:marker>
          <c:cat>
            <c:strRef>
              <c:f>'Week ending 13 Sept'!$B$60:$S$60</c:f>
              <c:strCache>
                <c:ptCount val="18"/>
                <c:pt idx="0">
                  <c:v>05May13-16</c:v>
                </c:pt>
                <c:pt idx="1">
                  <c:v>05May20-23</c:v>
                </c:pt>
                <c:pt idx="2">
                  <c:v>05May27-30</c:v>
                </c:pt>
                <c:pt idx="3">
                  <c:v>06June2-7</c:v>
                </c:pt>
                <c:pt idx="4">
                  <c:v>06June10-14</c:v>
                </c:pt>
                <c:pt idx="5">
                  <c:v>06June17-21</c:v>
                </c:pt>
                <c:pt idx="6">
                  <c:v>06June24-28</c:v>
                </c:pt>
                <c:pt idx="7">
                  <c:v>07July1-5</c:v>
                </c:pt>
                <c:pt idx="8">
                  <c:v>07July8-12</c:v>
                </c:pt>
                <c:pt idx="9">
                  <c:v>07July16-19</c:v>
                </c:pt>
                <c:pt idx="10">
                  <c:v>07July22-26</c:v>
                </c:pt>
                <c:pt idx="11">
                  <c:v>07July29-08Aug2</c:v>
                </c:pt>
                <c:pt idx="12">
                  <c:v>08Aug5-9</c:v>
                </c:pt>
                <c:pt idx="13">
                  <c:v>08Aug12-16</c:v>
                </c:pt>
                <c:pt idx="14">
                  <c:v>08Aug19-23</c:v>
                </c:pt>
                <c:pt idx="15">
                  <c:v>08Aug26-30</c:v>
                </c:pt>
                <c:pt idx="16">
                  <c:v>09Sept2-6</c:v>
                </c:pt>
                <c:pt idx="17">
                  <c:v>09Sept9-13</c:v>
                </c:pt>
              </c:strCache>
            </c:strRef>
          </c:cat>
          <c:val>
            <c:numRef>
              <c:f>'Week ending 13 Sept'!$B$63:$S$63</c:f>
              <c:numCache>
                <c:formatCode>0.0</c:formatCode>
                <c:ptCount val="18"/>
                <c:pt idx="0">
                  <c:v>0</c:v>
                </c:pt>
                <c:pt idx="1">
                  <c:v>18.388888888888893</c:v>
                </c:pt>
                <c:pt idx="2">
                  <c:v>18.888888888888893</c:v>
                </c:pt>
                <c:pt idx="3">
                  <c:v>6.5277777777777732</c:v>
                </c:pt>
                <c:pt idx="4">
                  <c:v>0.18055555555555555</c:v>
                </c:pt>
                <c:pt idx="5">
                  <c:v>7.9583333333333393</c:v>
                </c:pt>
                <c:pt idx="6">
                  <c:v>28.736111111111111</c:v>
                </c:pt>
                <c:pt idx="7">
                  <c:v>60.402777777777779</c:v>
                </c:pt>
                <c:pt idx="8">
                  <c:v>36.152777777777779</c:v>
                </c:pt>
                <c:pt idx="9">
                  <c:v>62.402777777777779</c:v>
                </c:pt>
                <c:pt idx="10">
                  <c:v>44.361111111111114</c:v>
                </c:pt>
                <c:pt idx="11">
                  <c:v>25.458333333333272</c:v>
                </c:pt>
                <c:pt idx="12">
                  <c:v>6.3472222222222223</c:v>
                </c:pt>
                <c:pt idx="13">
                  <c:v>6.7222222222222223</c:v>
                </c:pt>
                <c:pt idx="14">
                  <c:v>38.263888888888935</c:v>
                </c:pt>
                <c:pt idx="15">
                  <c:v>41.819444444444365</c:v>
                </c:pt>
                <c:pt idx="16">
                  <c:v>72.5</c:v>
                </c:pt>
                <c:pt idx="17">
                  <c:v>58.791666666666593</c:v>
                </c:pt>
              </c:numCache>
            </c:numRef>
          </c:val>
        </c:ser>
        <c:ser>
          <c:idx val="3"/>
          <c:order val="3"/>
          <c:tx>
            <c:strRef>
              <c:f>'Week ending 13 Sept'!$A$64</c:f>
              <c:strCache>
                <c:ptCount val="1"/>
                <c:pt idx="0">
                  <c:v>B1964RB BB</c:v>
                </c:pt>
              </c:strCache>
            </c:strRef>
          </c:tx>
          <c:marker>
            <c:symbol val="none"/>
          </c:marker>
          <c:cat>
            <c:strRef>
              <c:f>'Week ending 13 Sept'!$B$60:$S$60</c:f>
              <c:strCache>
                <c:ptCount val="18"/>
                <c:pt idx="0">
                  <c:v>05May13-16</c:v>
                </c:pt>
                <c:pt idx="1">
                  <c:v>05May20-23</c:v>
                </c:pt>
                <c:pt idx="2">
                  <c:v>05May27-30</c:v>
                </c:pt>
                <c:pt idx="3">
                  <c:v>06June2-7</c:v>
                </c:pt>
                <c:pt idx="4">
                  <c:v>06June10-14</c:v>
                </c:pt>
                <c:pt idx="5">
                  <c:v>06June17-21</c:v>
                </c:pt>
                <c:pt idx="6">
                  <c:v>06June24-28</c:v>
                </c:pt>
                <c:pt idx="7">
                  <c:v>07July1-5</c:v>
                </c:pt>
                <c:pt idx="8">
                  <c:v>07July8-12</c:v>
                </c:pt>
                <c:pt idx="9">
                  <c:v>07July16-19</c:v>
                </c:pt>
                <c:pt idx="10">
                  <c:v>07July22-26</c:v>
                </c:pt>
                <c:pt idx="11">
                  <c:v>07July29-08Aug2</c:v>
                </c:pt>
                <c:pt idx="12">
                  <c:v>08Aug5-9</c:v>
                </c:pt>
                <c:pt idx="13">
                  <c:v>08Aug12-16</c:v>
                </c:pt>
                <c:pt idx="14">
                  <c:v>08Aug19-23</c:v>
                </c:pt>
                <c:pt idx="15">
                  <c:v>08Aug26-30</c:v>
                </c:pt>
                <c:pt idx="16">
                  <c:v>09Sept2-6</c:v>
                </c:pt>
                <c:pt idx="17">
                  <c:v>09Sept9-13</c:v>
                </c:pt>
              </c:strCache>
            </c:strRef>
          </c:cat>
          <c:val>
            <c:numRef>
              <c:f>'Week ending 13 Sept'!$B$64:$S$64</c:f>
              <c:numCache>
                <c:formatCode>0.0</c:formatCode>
                <c:ptCount val="18"/>
                <c:pt idx="0">
                  <c:v>0</c:v>
                </c:pt>
                <c:pt idx="1">
                  <c:v>5.9583333333333401</c:v>
                </c:pt>
                <c:pt idx="2">
                  <c:v>6.7777777777777777</c:v>
                </c:pt>
                <c:pt idx="3">
                  <c:v>0.94444444444444464</c:v>
                </c:pt>
                <c:pt idx="4">
                  <c:v>0.45833333333333326</c:v>
                </c:pt>
                <c:pt idx="5">
                  <c:v>13.902777777777779</c:v>
                </c:pt>
                <c:pt idx="6">
                  <c:v>23.583333333333272</c:v>
                </c:pt>
                <c:pt idx="7">
                  <c:v>52.847222222222186</c:v>
                </c:pt>
                <c:pt idx="8">
                  <c:v>25.916666666666668</c:v>
                </c:pt>
                <c:pt idx="9">
                  <c:v>32.861111111111107</c:v>
                </c:pt>
                <c:pt idx="10">
                  <c:v>28.875</c:v>
                </c:pt>
                <c:pt idx="11">
                  <c:v>11.069444444444459</c:v>
                </c:pt>
                <c:pt idx="12">
                  <c:v>4.2777777777777777</c:v>
                </c:pt>
                <c:pt idx="13">
                  <c:v>4.8611111111111116</c:v>
                </c:pt>
                <c:pt idx="14">
                  <c:v>28.125</c:v>
                </c:pt>
                <c:pt idx="15">
                  <c:v>34.62500000000005</c:v>
                </c:pt>
                <c:pt idx="16">
                  <c:v>43.444444444444365</c:v>
                </c:pt>
                <c:pt idx="17">
                  <c:v>37.097222222222221</c:v>
                </c:pt>
              </c:numCache>
            </c:numRef>
          </c:val>
        </c:ser>
        <c:ser>
          <c:idx val="4"/>
          <c:order val="4"/>
          <c:tx>
            <c:strRef>
              <c:f>'Week ending 13 Sept'!$A$65</c:f>
              <c:strCache>
                <c:ptCount val="1"/>
                <c:pt idx="0">
                  <c:v>Monterey</c:v>
                </c:pt>
              </c:strCache>
            </c:strRef>
          </c:tx>
          <c:marker>
            <c:symbol val="none"/>
          </c:marker>
          <c:cat>
            <c:strRef>
              <c:f>'Week ending 13 Sept'!$B$60:$S$60</c:f>
              <c:strCache>
                <c:ptCount val="18"/>
                <c:pt idx="0">
                  <c:v>05May13-16</c:v>
                </c:pt>
                <c:pt idx="1">
                  <c:v>05May20-23</c:v>
                </c:pt>
                <c:pt idx="2">
                  <c:v>05May27-30</c:v>
                </c:pt>
                <c:pt idx="3">
                  <c:v>06June2-7</c:v>
                </c:pt>
                <c:pt idx="4">
                  <c:v>06June10-14</c:v>
                </c:pt>
                <c:pt idx="5">
                  <c:v>06June17-21</c:v>
                </c:pt>
                <c:pt idx="6">
                  <c:v>06June24-28</c:v>
                </c:pt>
                <c:pt idx="7">
                  <c:v>07July1-5</c:v>
                </c:pt>
                <c:pt idx="8">
                  <c:v>07July8-12</c:v>
                </c:pt>
                <c:pt idx="9">
                  <c:v>07July16-19</c:v>
                </c:pt>
                <c:pt idx="10">
                  <c:v>07July22-26</c:v>
                </c:pt>
                <c:pt idx="11">
                  <c:v>07July29-08Aug2</c:v>
                </c:pt>
                <c:pt idx="12">
                  <c:v>08Aug5-9</c:v>
                </c:pt>
                <c:pt idx="13">
                  <c:v>08Aug12-16</c:v>
                </c:pt>
                <c:pt idx="14">
                  <c:v>08Aug19-23</c:v>
                </c:pt>
                <c:pt idx="15">
                  <c:v>08Aug26-30</c:v>
                </c:pt>
                <c:pt idx="16">
                  <c:v>09Sept2-6</c:v>
                </c:pt>
                <c:pt idx="17">
                  <c:v>09Sept9-13</c:v>
                </c:pt>
              </c:strCache>
            </c:strRef>
          </c:cat>
          <c:val>
            <c:numRef>
              <c:f>'Week ending 13 Sept'!$B$65:$S$65</c:f>
              <c:numCache>
                <c:formatCode>0.0</c:formatCode>
                <c:ptCount val="18"/>
                <c:pt idx="0">
                  <c:v>0</c:v>
                </c:pt>
                <c:pt idx="1">
                  <c:v>13.847222222222221</c:v>
                </c:pt>
                <c:pt idx="2">
                  <c:v>8.9722222222222268</c:v>
                </c:pt>
                <c:pt idx="3">
                  <c:v>1.1944444444444444</c:v>
                </c:pt>
                <c:pt idx="4">
                  <c:v>0.1388888888888889</c:v>
                </c:pt>
                <c:pt idx="5">
                  <c:v>0.27777777777777818</c:v>
                </c:pt>
                <c:pt idx="6">
                  <c:v>3.2500000000000004</c:v>
                </c:pt>
                <c:pt idx="7">
                  <c:v>21.513888888888911</c:v>
                </c:pt>
                <c:pt idx="8">
                  <c:v>17.375</c:v>
                </c:pt>
                <c:pt idx="9">
                  <c:v>27.458333333333272</c:v>
                </c:pt>
                <c:pt idx="10">
                  <c:v>18.319444444444468</c:v>
                </c:pt>
                <c:pt idx="11">
                  <c:v>15.173611111111098</c:v>
                </c:pt>
                <c:pt idx="12">
                  <c:v>6.4347222222222289</c:v>
                </c:pt>
                <c:pt idx="13">
                  <c:v>5.875</c:v>
                </c:pt>
                <c:pt idx="14">
                  <c:v>16.069444444444446</c:v>
                </c:pt>
                <c:pt idx="15">
                  <c:v>38.518055555555556</c:v>
                </c:pt>
                <c:pt idx="16">
                  <c:v>58.300000000000004</c:v>
                </c:pt>
                <c:pt idx="17">
                  <c:v>48.951388888888893</c:v>
                </c:pt>
              </c:numCache>
            </c:numRef>
          </c:val>
        </c:ser>
        <c:ser>
          <c:idx val="5"/>
          <c:order val="5"/>
          <c:tx>
            <c:strRef>
              <c:f>'Week ending 13 Sept'!$A$66</c:f>
              <c:strCache>
                <c:ptCount val="1"/>
                <c:pt idx="0">
                  <c:v>Portola</c:v>
                </c:pt>
              </c:strCache>
            </c:strRef>
          </c:tx>
          <c:marker>
            <c:symbol val="none"/>
          </c:marker>
          <c:cat>
            <c:strRef>
              <c:f>'Week ending 13 Sept'!$B$60:$S$60</c:f>
              <c:strCache>
                <c:ptCount val="18"/>
                <c:pt idx="0">
                  <c:v>05May13-16</c:v>
                </c:pt>
                <c:pt idx="1">
                  <c:v>05May20-23</c:v>
                </c:pt>
                <c:pt idx="2">
                  <c:v>05May27-30</c:v>
                </c:pt>
                <c:pt idx="3">
                  <c:v>06June2-7</c:v>
                </c:pt>
                <c:pt idx="4">
                  <c:v>06June10-14</c:v>
                </c:pt>
                <c:pt idx="5">
                  <c:v>06June17-21</c:v>
                </c:pt>
                <c:pt idx="6">
                  <c:v>06June24-28</c:v>
                </c:pt>
                <c:pt idx="7">
                  <c:v>07July1-5</c:v>
                </c:pt>
                <c:pt idx="8">
                  <c:v>07July8-12</c:v>
                </c:pt>
                <c:pt idx="9">
                  <c:v>07July16-19</c:v>
                </c:pt>
                <c:pt idx="10">
                  <c:v>07July22-26</c:v>
                </c:pt>
                <c:pt idx="11">
                  <c:v>07July29-08Aug2</c:v>
                </c:pt>
                <c:pt idx="12">
                  <c:v>08Aug5-9</c:v>
                </c:pt>
                <c:pt idx="13">
                  <c:v>08Aug12-16</c:v>
                </c:pt>
                <c:pt idx="14">
                  <c:v>08Aug19-23</c:v>
                </c:pt>
                <c:pt idx="15">
                  <c:v>08Aug26-30</c:v>
                </c:pt>
                <c:pt idx="16">
                  <c:v>09Sept2-6</c:v>
                </c:pt>
                <c:pt idx="17">
                  <c:v>09Sept9-13</c:v>
                </c:pt>
              </c:strCache>
            </c:strRef>
          </c:cat>
          <c:val>
            <c:numRef>
              <c:f>'Week ending 13 Sept'!$B$66:$S$66</c:f>
              <c:numCache>
                <c:formatCode>0.0</c:formatCode>
                <c:ptCount val="18"/>
                <c:pt idx="0">
                  <c:v>0</c:v>
                </c:pt>
                <c:pt idx="1">
                  <c:v>17.083333333333272</c:v>
                </c:pt>
                <c:pt idx="2">
                  <c:v>8.0069444444444446</c:v>
                </c:pt>
                <c:pt idx="3">
                  <c:v>2.4999999999999987</c:v>
                </c:pt>
                <c:pt idx="4">
                  <c:v>0.94444444444444464</c:v>
                </c:pt>
                <c:pt idx="5">
                  <c:v>3.1666666666666665</c:v>
                </c:pt>
                <c:pt idx="6">
                  <c:v>13.194444444444446</c:v>
                </c:pt>
                <c:pt idx="7">
                  <c:v>50.250000000000007</c:v>
                </c:pt>
                <c:pt idx="8">
                  <c:v>25.326388888888893</c:v>
                </c:pt>
                <c:pt idx="9">
                  <c:v>33.923611111111107</c:v>
                </c:pt>
                <c:pt idx="10">
                  <c:v>26.180555555555557</c:v>
                </c:pt>
                <c:pt idx="11">
                  <c:v>17.958333333333272</c:v>
                </c:pt>
                <c:pt idx="12">
                  <c:v>6.7041666666666666</c:v>
                </c:pt>
                <c:pt idx="13">
                  <c:v>13.145833333333334</c:v>
                </c:pt>
                <c:pt idx="14">
                  <c:v>39.990277777777777</c:v>
                </c:pt>
                <c:pt idx="15">
                  <c:v>51.362500000000011</c:v>
                </c:pt>
                <c:pt idx="16">
                  <c:v>57.751388888888911</c:v>
                </c:pt>
                <c:pt idx="17">
                  <c:v>37.393055555555556</c:v>
                </c:pt>
              </c:numCache>
            </c:numRef>
          </c:val>
        </c:ser>
        <c:ser>
          <c:idx val="6"/>
          <c:order val="6"/>
          <c:tx>
            <c:strRef>
              <c:f>'Week ending 13 Sept'!$A$67</c:f>
              <c:strCache>
                <c:ptCount val="1"/>
                <c:pt idx="0">
                  <c:v>San Andreas</c:v>
                </c:pt>
              </c:strCache>
            </c:strRef>
          </c:tx>
          <c:marker>
            <c:symbol val="none"/>
          </c:marker>
          <c:cat>
            <c:strRef>
              <c:f>'Week ending 13 Sept'!$B$60:$S$60</c:f>
              <c:strCache>
                <c:ptCount val="18"/>
                <c:pt idx="0">
                  <c:v>05May13-16</c:v>
                </c:pt>
                <c:pt idx="1">
                  <c:v>05May20-23</c:v>
                </c:pt>
                <c:pt idx="2">
                  <c:v>05May27-30</c:v>
                </c:pt>
                <c:pt idx="3">
                  <c:v>06June2-7</c:v>
                </c:pt>
                <c:pt idx="4">
                  <c:v>06June10-14</c:v>
                </c:pt>
                <c:pt idx="5">
                  <c:v>06June17-21</c:v>
                </c:pt>
                <c:pt idx="6">
                  <c:v>06June24-28</c:v>
                </c:pt>
                <c:pt idx="7">
                  <c:v>07July1-5</c:v>
                </c:pt>
                <c:pt idx="8">
                  <c:v>07July8-12</c:v>
                </c:pt>
                <c:pt idx="9">
                  <c:v>07July16-19</c:v>
                </c:pt>
                <c:pt idx="10">
                  <c:v>07July22-26</c:v>
                </c:pt>
                <c:pt idx="11">
                  <c:v>07July29-08Aug2</c:v>
                </c:pt>
                <c:pt idx="12">
                  <c:v>08Aug5-9</c:v>
                </c:pt>
                <c:pt idx="13">
                  <c:v>08Aug12-16</c:v>
                </c:pt>
                <c:pt idx="14">
                  <c:v>08Aug19-23</c:v>
                </c:pt>
                <c:pt idx="15">
                  <c:v>08Aug26-30</c:v>
                </c:pt>
                <c:pt idx="16">
                  <c:v>09Sept2-6</c:v>
                </c:pt>
                <c:pt idx="17">
                  <c:v>09Sept9-13</c:v>
                </c:pt>
              </c:strCache>
            </c:strRef>
          </c:cat>
          <c:val>
            <c:numRef>
              <c:f>'Week ending 13 Sept'!$B$67:$S$67</c:f>
              <c:numCache>
                <c:formatCode>0.0</c:formatCode>
                <c:ptCount val="18"/>
                <c:pt idx="0">
                  <c:v>0.38888888888888995</c:v>
                </c:pt>
                <c:pt idx="1">
                  <c:v>15.236111111111095</c:v>
                </c:pt>
                <c:pt idx="2">
                  <c:v>7.3124999999999956</c:v>
                </c:pt>
                <c:pt idx="3">
                  <c:v>0.96527777777777768</c:v>
                </c:pt>
                <c:pt idx="4">
                  <c:v>0</c:v>
                </c:pt>
                <c:pt idx="5">
                  <c:v>0</c:v>
                </c:pt>
                <c:pt idx="6">
                  <c:v>0.38888888888888995</c:v>
                </c:pt>
                <c:pt idx="7">
                  <c:v>5.7638888888888875</c:v>
                </c:pt>
                <c:pt idx="8">
                  <c:v>13.979166666666679</c:v>
                </c:pt>
                <c:pt idx="9">
                  <c:v>17.673611111111111</c:v>
                </c:pt>
                <c:pt idx="10">
                  <c:v>17.451388888888893</c:v>
                </c:pt>
                <c:pt idx="11">
                  <c:v>19.923611111111089</c:v>
                </c:pt>
                <c:pt idx="12">
                  <c:v>6.6736111111111134</c:v>
                </c:pt>
                <c:pt idx="13">
                  <c:v>3.8333333333333335</c:v>
                </c:pt>
                <c:pt idx="14">
                  <c:v>5.9444444444444438</c:v>
                </c:pt>
                <c:pt idx="15">
                  <c:v>10.548611111111095</c:v>
                </c:pt>
                <c:pt idx="16">
                  <c:v>30.625</c:v>
                </c:pt>
                <c:pt idx="17">
                  <c:v>28.979166666666668</c:v>
                </c:pt>
              </c:numCache>
            </c:numRef>
          </c:val>
        </c:ser>
        <c:ser>
          <c:idx val="7"/>
          <c:order val="7"/>
          <c:tx>
            <c:strRef>
              <c:f>'Week ending 13 Sept'!$A$68</c:f>
              <c:strCache>
                <c:ptCount val="1"/>
                <c:pt idx="0">
                  <c:v>Seascape</c:v>
                </c:pt>
              </c:strCache>
            </c:strRef>
          </c:tx>
          <c:marker>
            <c:symbol val="none"/>
          </c:marker>
          <c:cat>
            <c:strRef>
              <c:f>'Week ending 13 Sept'!$B$60:$S$60</c:f>
              <c:strCache>
                <c:ptCount val="18"/>
                <c:pt idx="0">
                  <c:v>05May13-16</c:v>
                </c:pt>
                <c:pt idx="1">
                  <c:v>05May20-23</c:v>
                </c:pt>
                <c:pt idx="2">
                  <c:v>05May27-30</c:v>
                </c:pt>
                <c:pt idx="3">
                  <c:v>06June2-7</c:v>
                </c:pt>
                <c:pt idx="4">
                  <c:v>06June10-14</c:v>
                </c:pt>
                <c:pt idx="5">
                  <c:v>06June17-21</c:v>
                </c:pt>
                <c:pt idx="6">
                  <c:v>06June24-28</c:v>
                </c:pt>
                <c:pt idx="7">
                  <c:v>07July1-5</c:v>
                </c:pt>
                <c:pt idx="8">
                  <c:v>07July8-12</c:v>
                </c:pt>
                <c:pt idx="9">
                  <c:v>07July16-19</c:v>
                </c:pt>
                <c:pt idx="10">
                  <c:v>07July22-26</c:v>
                </c:pt>
                <c:pt idx="11">
                  <c:v>07July29-08Aug2</c:v>
                </c:pt>
                <c:pt idx="12">
                  <c:v>08Aug5-9</c:v>
                </c:pt>
                <c:pt idx="13">
                  <c:v>08Aug12-16</c:v>
                </c:pt>
                <c:pt idx="14">
                  <c:v>08Aug19-23</c:v>
                </c:pt>
                <c:pt idx="15">
                  <c:v>08Aug26-30</c:v>
                </c:pt>
                <c:pt idx="16">
                  <c:v>09Sept2-6</c:v>
                </c:pt>
                <c:pt idx="17">
                  <c:v>09Sept9-13</c:v>
                </c:pt>
              </c:strCache>
            </c:strRef>
          </c:cat>
          <c:val>
            <c:numRef>
              <c:f>'Week ending 13 Sept'!$B$68:$S$68</c:f>
              <c:numCache>
                <c:formatCode>0.0</c:formatCode>
                <c:ptCount val="18"/>
                <c:pt idx="0">
                  <c:v>2.625</c:v>
                </c:pt>
                <c:pt idx="1">
                  <c:v>22.048611111111089</c:v>
                </c:pt>
                <c:pt idx="2">
                  <c:v>11.20833333333332</c:v>
                </c:pt>
                <c:pt idx="3">
                  <c:v>6.5833333333333401</c:v>
                </c:pt>
                <c:pt idx="4">
                  <c:v>1.2777777777777777</c:v>
                </c:pt>
                <c:pt idx="5">
                  <c:v>1.7638888888888886</c:v>
                </c:pt>
                <c:pt idx="6">
                  <c:v>5.5694444444444438</c:v>
                </c:pt>
                <c:pt idx="7">
                  <c:v>45.340277777777729</c:v>
                </c:pt>
                <c:pt idx="8">
                  <c:v>28.479166666666668</c:v>
                </c:pt>
                <c:pt idx="9">
                  <c:v>34.111111111111107</c:v>
                </c:pt>
                <c:pt idx="10">
                  <c:v>10.090277777777768</c:v>
                </c:pt>
                <c:pt idx="11">
                  <c:v>5.5833333333333401</c:v>
                </c:pt>
                <c:pt idx="12">
                  <c:v>3.5069444444444438</c:v>
                </c:pt>
                <c:pt idx="13">
                  <c:v>5.2847222222222223</c:v>
                </c:pt>
                <c:pt idx="14">
                  <c:v>19.222222222222182</c:v>
                </c:pt>
                <c:pt idx="15">
                  <c:v>33.687499999999993</c:v>
                </c:pt>
                <c:pt idx="16">
                  <c:v>52.638888888888928</c:v>
                </c:pt>
                <c:pt idx="17">
                  <c:v>40.909722222222221</c:v>
                </c:pt>
              </c:numCache>
            </c:numRef>
          </c:val>
        </c:ser>
        <c:marker val="1"/>
        <c:axId val="36351360"/>
        <c:axId val="36369536"/>
      </c:lineChart>
      <c:catAx>
        <c:axId val="36351360"/>
        <c:scaling>
          <c:orientation val="minMax"/>
        </c:scaling>
        <c:axPos val="b"/>
        <c:tickLblPos val="nextTo"/>
        <c:crossAx val="36369536"/>
        <c:crosses val="autoZero"/>
        <c:auto val="1"/>
        <c:lblAlgn val="ctr"/>
        <c:lblOffset val="100"/>
      </c:catAx>
      <c:valAx>
        <c:axId val="36369536"/>
        <c:scaling>
          <c:orientation val="minMax"/>
        </c:scaling>
        <c:axPos val="l"/>
        <c:majorGridlines/>
        <c:numFmt formatCode="0.0" sourceLinked="1"/>
        <c:tickLblPos val="nextTo"/>
        <c:crossAx val="36351360"/>
        <c:crosses val="autoZero"/>
        <c:crossBetween val="midCat"/>
      </c:valAx>
    </c:plotArea>
    <c:legend>
      <c:legendPos val="r"/>
      <c:layout/>
      <c:txPr>
        <a:bodyPr/>
        <a:lstStyle/>
        <a:p>
          <a:pPr>
            <a:defRPr sz="1600" b="1" baseline="0"/>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A5AFB2FE-BBB0-4547-A57E-E24324CC06AF}" type="datetimeFigureOut">
              <a:rPr lang="en-US" smtClean="0"/>
              <a:pPr/>
              <a:t>5/19/2015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69588819-1E3D-4A2E-92F6-60CA339407C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8151676-332C-40B6-81DD-548C3B0F8D75}" type="datetimeFigureOut">
              <a:rPr lang="en-US" smtClean="0"/>
              <a:pPr/>
              <a:t>5/19/2015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0129625-D91D-40B2-825F-80B7264FD6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My name is Kim Lewers. I am a strawberry breeder and geneticist with the USDA’s Agricultural Research Service. My research fields are in Beltsville, Maryland, just to the northeast of Washington, DC.</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77CBAF-83D2-4B96-8FD3-5404FE87E454}" type="slidenum">
              <a:rPr lang="en-US"/>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But they do get wet in the fall with the frost protection. And temperatures were cool so that Botrytis should have been a problem. But it wasn’t. Why????</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DDDC092-CA74-4E9B-ACA8-703F3F6DA50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 turns out that Botrytis is one of those fungi that needs UV light to make spores so it can spread. And….</a:t>
            </a: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8C6E75-38C5-4B42-BBD9-39462E63727A}" type="slidenum">
              <a:rPr lang="en-US"/>
              <a:pPr fontAlgn="base">
                <a:spcBef>
                  <a:spcPct val="0"/>
                </a:spcBef>
                <a:spcAft>
                  <a:spcPct val="0"/>
                </a:spcAft>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it turns out the plastic I used for the tunnels blocks out most of the light wavelengths required for the Botrytis to form sores… so it doesn’t spread. Or at least that’s a good theory. I am hoping that someone does some research on</a:t>
            </a:r>
            <a:r>
              <a:rPr lang="en-US" baseline="0" dirty="0" smtClean="0"/>
              <a:t> this.</a:t>
            </a:r>
            <a:endParaRPr lang="en-US" dirty="0" smtClean="0"/>
          </a:p>
          <a:p>
            <a:pPr eaLnBrk="1" hangingPunct="1">
              <a:spcBef>
                <a:spcPct val="0"/>
              </a:spcBef>
            </a:pPr>
            <a:endParaRPr lang="en-US" dirty="0" smtClean="0"/>
          </a:p>
          <a:p>
            <a:pPr eaLnBrk="1" hangingPunct="1">
              <a:spcBef>
                <a:spcPct val="0"/>
              </a:spcBef>
            </a:pPr>
            <a:r>
              <a:rPr lang="en-US" dirty="0" smtClean="0"/>
              <a:t>Dr. Craig Daughtry, USDA-ARS, Beltsville, Md. Spectrophotometer.</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8FB654-05C3-43F3-8254-E29809AF21FD}" type="slidenum">
              <a:rPr lang="en-US"/>
              <a:pPr fontAlgn="base">
                <a:spcBef>
                  <a:spcPct val="0"/>
                </a:spcBef>
                <a:spcAft>
                  <a:spcPct val="0"/>
                </a:spcAft>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Another disease I thought we might see in the cooler temperatures was bacterial angular leafspot disease, but we didn’t. Except for the anthracnose, these low tunnels are pretty disease free.</a:t>
            </a:r>
          </a:p>
        </p:txBody>
      </p:sp>
      <p:sp>
        <p:nvSpPr>
          <p:cNvPr id="4" name="Slide Number Placeholder 3"/>
          <p:cNvSpPr>
            <a:spLocks noGrp="1"/>
          </p:cNvSpPr>
          <p:nvPr>
            <p:ph type="sldNum" sz="quarter" idx="5"/>
          </p:nvPr>
        </p:nvSpPr>
        <p:spPr/>
        <p:txBody>
          <a:bodyPr/>
          <a:lstStyle/>
          <a:p>
            <a:pPr>
              <a:defRPr/>
            </a:pPr>
            <a:fld id="{B90E5A9A-21D3-4006-8D1B-14C2E0507E7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And in a heavy rainstorm with high winds and sideways rain, we can get anthracnose for a week on the more</a:t>
            </a:r>
            <a:r>
              <a:rPr lang="en-US" baseline="0" dirty="0" smtClean="0"/>
              <a:t> susceptible cultivars</a:t>
            </a:r>
            <a:r>
              <a:rPr lang="en-US" dirty="0" smtClean="0"/>
              <a:t>. But adding a thick coating of straw down</a:t>
            </a:r>
            <a:r>
              <a:rPr lang="en-US" baseline="0" dirty="0" smtClean="0"/>
              <a:t> the aisle the practically eliminated anthracnose under the tunnels, though it is still </a:t>
            </a:r>
            <a:r>
              <a:rPr lang="en-US" i="1" baseline="0" dirty="0" smtClean="0"/>
              <a:t>the</a:t>
            </a:r>
            <a:r>
              <a:rPr lang="en-US" baseline="0" dirty="0" smtClean="0"/>
              <a:t> problem in the open beds with the susceptible varieties from other breeding programs. </a:t>
            </a:r>
            <a:r>
              <a:rPr lang="en-US" dirty="0" smtClean="0"/>
              <a:t>Because the dayneutral part of the breeding program is new to us, we haven’t had time to breed in the resistance that all our once-fruiting varieties have, though older </a:t>
            </a:r>
            <a:r>
              <a:rPr lang="en-US" dirty="0" err="1" smtClean="0"/>
              <a:t>dayneutrals</a:t>
            </a:r>
            <a:r>
              <a:rPr lang="en-US" dirty="0" smtClean="0"/>
              <a:t>  ‘Tribute’ and ‘</a:t>
            </a:r>
            <a:r>
              <a:rPr lang="en-US" dirty="0" err="1" smtClean="0"/>
              <a:t>Tristar</a:t>
            </a:r>
            <a:r>
              <a:rPr lang="en-US" dirty="0" smtClean="0"/>
              <a:t>’</a:t>
            </a:r>
            <a:r>
              <a:rPr lang="en-US" baseline="0" dirty="0" smtClean="0"/>
              <a:t> are resistant</a:t>
            </a:r>
            <a:r>
              <a:rPr lang="en-US" dirty="0" smtClean="0"/>
              <a:t>.</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E9C382-6126-4AD4-A029-6FD2F6B420AF}"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 expected to see a lot of powdery mildew in these tunnels because it’s a problem with high tunnels, but in my low tunnels, there was none.</a:t>
            </a:r>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F65E4F-8976-4E7F-8736-D3C979A58990}" type="slidenum">
              <a:rPr lang="en-US"/>
              <a:pPr fontAlgn="base">
                <a:spcBef>
                  <a:spcPct val="0"/>
                </a:spcBef>
                <a:spcAft>
                  <a:spcPct val="0"/>
                </a:spcAft>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Powdery mildew grows really well in high humidity conditions, and high tunnels are often quite humid. </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But we measured humidity inside and outside the tunnels and they were the same through the summer. After I dropped the sides in early October, the humidity inside the tunnels was actually lower until the first week of November… So maybe that’s why there was no powdery mildew. The low tunnels create a very different micro-environment from high tunnels,</a:t>
            </a:r>
            <a:r>
              <a:rPr lang="en-US" baseline="0" dirty="0" smtClean="0"/>
              <a:t> because the low tunnels are so much smaller than the high tunnels.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Mites also are a problem in high tunnels. In the low tunnels, when we have seen mites it was for one of two reasons. One was because I was trying to determine how</a:t>
            </a:r>
            <a:r>
              <a:rPr lang="en-US" baseline="0" dirty="0" smtClean="0"/>
              <a:t> soon to raise the sides of the tunnels in spring the second year. I waited too long and it got really hot under there. As soon as we noticed the mites we raised the sides to cool them; then we ran the misters to get them wet. That took care of the problem. The second time we saw mite damage was because infested greenhouse-grown plants were planted. They left the plants but the damage remained for awhile.</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deer do not like to come into a field of solid low tunnels! They will nibble on plants on the outside beds/tunnels, but they don’t enter the field. And with the death in Oregon in 2011 from the deer with that nasty </a:t>
            </a:r>
            <a:r>
              <a:rPr lang="en-US" i="1" dirty="0" smtClean="0"/>
              <a:t>E. coli</a:t>
            </a:r>
            <a:r>
              <a:rPr lang="en-US" dirty="0" smtClean="0"/>
              <a:t>, wandering into a strawberry field, this is an even bigger issue. </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 this was the idea… Right</a:t>
            </a:r>
            <a:r>
              <a:rPr lang="en-US" baseline="0" dirty="0" smtClean="0"/>
              <a:t> after planting bare-root dormant plants, the sides are down for warmth. Then in late spring and summer the sides are raised once for ventilation for the summer. Then in the fall, lower the sides once again for the warmth and misters are used for fall frost protection.</a:t>
            </a:r>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D41D5D94-2C8B-4A11-9376-27A5F5BF82E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Birds will fly under the tunnels for a few months after they are first erected. After they experience a few instances of being frightened and bouncing around</a:t>
            </a:r>
            <a:r>
              <a:rPr lang="en-US" baseline="0" dirty="0" smtClean="0"/>
              <a:t> inside the tunnels, they tend to keep out. One year we used netting to protect our expensive probes from foxes. The netting also kept out the birds.</a:t>
            </a:r>
            <a:endParaRPr lang="en-US" dirty="0"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964171-6BD6-4C89-942B-79A4619B5923}"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2011, I </a:t>
            </a:r>
            <a:r>
              <a:rPr lang="en-US" baseline="0" dirty="0" smtClean="0"/>
              <a:t>also had a border bed with white plastic but without a tunnel, and for a short time, it produced some good fruit too. So in 2012 I set up the field to compare low tunnels and open beds with white plastic. I also need to make this comparison to predict what performance I might get from </a:t>
            </a:r>
            <a:r>
              <a:rPr lang="en-US" baseline="0" dirty="0" err="1" smtClean="0"/>
              <a:t>dayneutral</a:t>
            </a:r>
            <a:r>
              <a:rPr lang="en-US" baseline="0" dirty="0" smtClean="0"/>
              <a:t> seedlings growing in the tunnels next year while I am evaluating them in open beds the current year.</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of all, the fruit size was better from the low-tunnel plants.</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compares what happened inside and outside the tunnels. Inside is in blue.</a:t>
            </a:r>
            <a:r>
              <a:rPr lang="en-US" baseline="0" dirty="0" smtClean="0"/>
              <a:t> Outside is in green. The solid lines are total fruit and the dashed lines are non-rotted fruit. Comparing the two dashed lines shows the tunnels reduce rot. Also notice the shape of the curves. See how the yield outside the tunnels has a narrower season and the tunnel fruit has a more spread-out season? Part of the difference between the two solid lines from August on is that the fruit in the open beds was smaller and not shaped as well. Also, notice the little bump here at the beginning? This is fruit from buds formed in the nursery, while the rest is from buds formed in my production field.</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Anthracnose was the main disease in the open beds without low tunnels.</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E9C382-6126-4AD4-A029-6FD2F6B420AF}"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Mucor</a:t>
            </a:r>
            <a:r>
              <a:rPr lang="en-US" dirty="0" smtClean="0"/>
              <a:t> is the problem disease in the low-tunnel AND open beds, but we don’t see it in our spring fruit, because it requires</a:t>
            </a:r>
            <a:r>
              <a:rPr lang="en-US" baseline="0" dirty="0" smtClean="0"/>
              <a:t> weather that is more humid and warmer through the days and nights than we see in spring.  It is an opportunistic fungus that requires some way to penetrate the skin of the fruit. </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a:t>
            </a:r>
            <a:r>
              <a:rPr lang="en-US" baseline="0" dirty="0" smtClean="0"/>
              <a:t> slugs or ants this year. We reduced the problem this year by using less nitrogen fertilizer to make the skin tougher, and by watering only on Mondays and Thursdays when the ripest fruit with the most tender skins have been removed.</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fall, in the open beds we were sometimes</a:t>
            </a:r>
            <a:r>
              <a:rPr lang="en-US" baseline="0" dirty="0" smtClean="0"/>
              <a:t> stung by wasps still sleeping in the protective foliage of the plants. We did not get stung when picking fruits under the low tunnels for some reason.</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also want to point out that, in spite of the strawberries fruiting all summer and fall long, I have not seen any spotted-winged </a:t>
            </a:r>
            <a:r>
              <a:rPr lang="en-US" i="1" dirty="0" smtClean="0"/>
              <a:t>Drosophila</a:t>
            </a:r>
            <a:r>
              <a:rPr lang="en-US" dirty="0" smtClean="0"/>
              <a:t> damage.</a:t>
            </a:r>
            <a:r>
              <a:rPr lang="en-US" baseline="0" dirty="0" smtClean="0"/>
              <a:t> That could be really important if it holds up under expert scrutiny, so I am planning a bit of sleuthing with a new entomologist at the University of Maryland.</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smtClean="0"/>
              <a:t>Plants from these low</a:t>
            </a:r>
            <a:r>
              <a:rPr lang="en-US" baseline="0" dirty="0" smtClean="0"/>
              <a:t> tunnels fruit the year they are planted and then produce fruit again the following spring… as early as mid-April in 2012 (a very mild winter and early spring). </a:t>
            </a:r>
            <a:r>
              <a:rPr lang="en-US" dirty="0" smtClean="0"/>
              <a:t>This is ‘Seascape’.</a:t>
            </a:r>
          </a:p>
          <a:p>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results were very surprising. I got a lot of beautiful berries the whole month of July… a whole second month of production.  I didn’t understand this… it was so hot… I had heard that the reason </a:t>
            </a:r>
            <a:r>
              <a:rPr lang="en-US" dirty="0" err="1" smtClean="0"/>
              <a:t>dayneutrals</a:t>
            </a:r>
            <a:r>
              <a:rPr lang="en-US" dirty="0" smtClean="0"/>
              <a:t> wouldn’t produce in Maryland was the heat.</a:t>
            </a:r>
          </a:p>
          <a:p>
            <a:pPr eaLnBrk="1" hangingPunct="1">
              <a:spcBef>
                <a:spcPct val="0"/>
              </a:spcBef>
            </a:pPr>
            <a:endParaRPr lang="en-US"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2DE21C-7403-4F47-9945-D881ABEBD722}"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‘San Andreas’ in April. The yield in the bucket is from just three plants.</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Spring of 2012,</a:t>
            </a:r>
            <a:r>
              <a:rPr lang="en-US" baseline="0" dirty="0" smtClean="0"/>
              <a:t> ‘</a:t>
            </a:r>
            <a:r>
              <a:rPr lang="en-US" dirty="0" smtClean="0"/>
              <a:t>San Andreas’ and ‘</a:t>
            </a:r>
            <a:r>
              <a:rPr lang="en-US" dirty="0" err="1" smtClean="0"/>
              <a:t>Evie</a:t>
            </a:r>
            <a:r>
              <a:rPr lang="en-US" dirty="0" smtClean="0"/>
              <a:t> 2’ </a:t>
            </a:r>
            <a:r>
              <a:rPr lang="en-US" baseline="0" dirty="0" smtClean="0"/>
              <a:t> were the show-offs. ‘Seascape’ did ok too and ‘Albion’, with it’s great flavor is still worth growing. But ‘Portola’ and ‘Monterey’ are pretty much done, and that’s because of disease killing the plants…. Anthracnose it looks like, but I don’t know.</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887">
              <a:defRPr/>
            </a:pPr>
            <a:r>
              <a:rPr lang="en-US" dirty="0" smtClean="0"/>
              <a:t>By fruiting a single set of low-tunnels for two years, we have been able to produce very high quality fruit from mid-April until Christmas in mild years, and with varieties that aren’t even adapted to our location. The extended season reduces</a:t>
            </a:r>
            <a:r>
              <a:rPr lang="en-US" baseline="0" dirty="0" smtClean="0"/>
              <a:t> risk to growers and provides a steady supply of fruit to consumers. And with breeding we’ve already seen that we can significantly improve yield.</a:t>
            </a:r>
            <a:endParaRPr lang="en-US" dirty="0" smtClean="0"/>
          </a:p>
        </p:txBody>
      </p:sp>
      <p:sp>
        <p:nvSpPr>
          <p:cNvPr id="4" name="Slide Number Placeholder 3"/>
          <p:cNvSpPr>
            <a:spLocks noGrp="1"/>
          </p:cNvSpPr>
          <p:nvPr>
            <p:ph type="sldNum" sz="quarter" idx="10"/>
          </p:nvPr>
        </p:nvSpPr>
        <p:spPr/>
        <p:txBody>
          <a:bodyPr/>
          <a:lstStyle/>
          <a:p>
            <a:fld id="{00129625-D91D-40B2-825F-80B7264FD6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perfect cultivar. But they all have something to offer. This table is a little complicated. All the yields are from under tunnels. The set on the left are from the tunnels planted in 2011… a first and second year of yields. The set on the right are from the tunnels planted in 2012 … a first and second year of yields. </a:t>
            </a:r>
            <a:r>
              <a:rPr lang="en-US" baseline="0" dirty="0" smtClean="0"/>
              <a:t>Note the planting year yields are higher in 2012 because I erected the tunnels sooner, but the 2</a:t>
            </a:r>
            <a:r>
              <a:rPr lang="en-US" baseline="30000" dirty="0" smtClean="0"/>
              <a:t>nd</a:t>
            </a:r>
            <a:r>
              <a:rPr lang="en-US" baseline="0" dirty="0" smtClean="0"/>
              <a:t> year yields are lower because I made the mistake of letting them heat up too much before raising the sides for the spring. Also note that some cultivars do better the year of planting, others do best the next year (unless you cook them), and some hold their own both years. In both these years there were yield losses due to me not knowing yet how to best manage low-tunnels, so the yields do not really reflect potential, but they can be used for comparison of cultivars.</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I thought I had better take a look at the costs. </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2D248E-7AAF-40F3-BFA8-4EF9294FC40C}" type="slidenum">
              <a:rPr lang="en-US"/>
              <a:pPr fontAlgn="base">
                <a:spcBef>
                  <a:spcPct val="0"/>
                </a:spcBef>
                <a:spcAft>
                  <a:spcPct val="0"/>
                </a:spcAft>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now let me tell you how I made them. We made the beds using White-on-black mulch over black mulch, thinking we would remove the top layer in the fall… but that didn’t happen because we think we may be able to get two or more years of yield from one planting. I hope someone does some research to see if </a:t>
            </a:r>
            <a:r>
              <a:rPr lang="en-US" dirty="0" err="1" smtClean="0"/>
              <a:t>dayneutrals</a:t>
            </a:r>
            <a:r>
              <a:rPr lang="en-US" baseline="0" dirty="0" smtClean="0"/>
              <a:t> could be grown in raised matted-row beds covered with tunnels. I think this would prolong the field lifetime even longer than with using </a:t>
            </a:r>
            <a:r>
              <a:rPr lang="en-US" baseline="0" dirty="0" err="1" smtClean="0"/>
              <a:t>plasticulture</a:t>
            </a:r>
            <a:r>
              <a:rPr lang="en-US" baseline="0" dirty="0" smtClean="0"/>
              <a:t>. One of these years I will use a white-on black mulch without the second mulch layer below. Two rows of trickle are important because the plants are entirely dependant on irrigation (no rain under the tunnels).</a:t>
            </a:r>
            <a:endParaRPr lang="en-US" dirty="0"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2BFC7E-9A32-4854-A1D3-F9F61AD3AD00}" type="slidenum">
              <a:rPr lang="en-US"/>
              <a:pPr fontAlgn="base">
                <a:spcBef>
                  <a:spcPct val="0"/>
                </a:spcBef>
                <a:spcAft>
                  <a:spcPct val="0"/>
                </a:spcAft>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best things about this system</a:t>
            </a:r>
            <a:r>
              <a:rPr lang="en-US" baseline="0" dirty="0" smtClean="0"/>
              <a:t> is that planting in early spring allows the use of bare-root dormant plants and so a wide cultivar choice. We’ve used two row </a:t>
            </a:r>
            <a:r>
              <a:rPr lang="en-US" baseline="0" dirty="0" err="1" smtClean="0"/>
              <a:t>spacings</a:t>
            </a:r>
            <a:r>
              <a:rPr lang="en-US" baseline="0" dirty="0" smtClean="0"/>
              <a:t> and either one will work.</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For the rest of the construction (after planting) </a:t>
            </a:r>
            <a:r>
              <a:rPr lang="en-US" baseline="0" dirty="0" smtClean="0"/>
              <a:t>I have developed a step-by step procedure that allows one little-</a:t>
            </a:r>
            <a:r>
              <a:rPr lang="en-US" baseline="0" dirty="0" err="1" smtClean="0"/>
              <a:t>bity</a:t>
            </a:r>
            <a:r>
              <a:rPr lang="en-US" baseline="0" dirty="0" smtClean="0"/>
              <a:t> person like me to do this all by myself. Of course it’s more fun to have lots of people.</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r>
              <a:rPr lang="en-US" dirty="0" smtClean="0"/>
              <a:t>To make the supporting hoops for the tunnels I used straight (no need to pre-bend) 12-foot long pieces of 1/4 inch stainless steel rods every four to five feet. </a:t>
            </a:r>
            <a:r>
              <a:rPr lang="en-US" baseline="0" dirty="0" smtClean="0"/>
              <a:t> The first year I used 3/16 inch steel, but when I tried¼ inch steel in 2014, the tunnels were much more stable through all kinds of weather. I’ll never again use 3/16 inch steel!</a:t>
            </a:r>
            <a:endParaRPr lang="en-US" dirty="0"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2BFC7E-9A32-4854-A1D3-F9F61AD3AD00}" type="slidenum">
              <a:rPr lang="en-US"/>
              <a:pPr fontAlgn="base">
                <a:spcBef>
                  <a:spcPct val="0"/>
                </a:spcBef>
                <a:spcAft>
                  <a:spcPct val="0"/>
                </a:spcAft>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smtClean="0"/>
              <a:t>Before placing the steel in the ground, I placed</a:t>
            </a:r>
            <a:r>
              <a:rPr lang="en-US" baseline="0" dirty="0" smtClean="0"/>
              <a:t> these</a:t>
            </a:r>
            <a:r>
              <a:rPr lang="en-US" dirty="0" smtClean="0"/>
              <a:t> “stoppers on each end, two feet from the ends. The “stoppers” were made by drilling 7/32” holes perpendicularly through the center of a 6” long piece of 1 inch diameter black polyethylene plastic water pipe. This is</a:t>
            </a:r>
            <a:r>
              <a:rPr lang="en-US" baseline="0" dirty="0" smtClean="0"/>
              <a:t> a grower-inspired modification of an earlier design.</a:t>
            </a:r>
            <a:endParaRPr lang="en-US" dirty="0" smtClean="0"/>
          </a:p>
          <a:p>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 used a hammer drill to make pilot holes, and the bit, made </a:t>
            </a:r>
            <a:r>
              <a:rPr lang="en-US" baseline="0" dirty="0" smtClean="0"/>
              <a:t>by our Research Support Services,</a:t>
            </a:r>
            <a:r>
              <a:rPr lang="en-US" dirty="0" smtClean="0"/>
              <a:t> was a 3-ft piece of rebar</a:t>
            </a:r>
            <a:r>
              <a:rPr lang="en-US" baseline="0" dirty="0" smtClean="0"/>
              <a:t> with a tip that was hardened then ground to a point.</a:t>
            </a:r>
            <a:r>
              <a:rPr lang="en-US" dirty="0" smtClean="0"/>
              <a:t> I angle the pilot hole inward at about 45 degrees to make more of a circle than a hoop. That helps the plastic stay down in</a:t>
            </a:r>
            <a:r>
              <a:rPr lang="en-US" baseline="0" dirty="0" smtClean="0"/>
              <a:t> the winter, especially on the ends of each tunnel</a:t>
            </a:r>
            <a:r>
              <a:rPr lang="en-US" dirty="0" smtClean="0"/>
              <a:t>. I poked one end of each</a:t>
            </a:r>
            <a:r>
              <a:rPr lang="en-US" baseline="0" dirty="0" smtClean="0"/>
              <a:t> piece of steel </a:t>
            </a:r>
            <a:r>
              <a:rPr lang="en-US" dirty="0" smtClean="0"/>
              <a:t>into the ground about 6 inches away from the side of the bed (I</a:t>
            </a:r>
            <a:r>
              <a:rPr lang="en-US" baseline="0" dirty="0" smtClean="0"/>
              <a:t> use a spot on my boot as a guide)</a:t>
            </a:r>
            <a:r>
              <a:rPr lang="en-US" dirty="0" smtClean="0"/>
              <a:t>. I did this down one side of the bed and then went around to the other side all the way down the bed. I put them in 2 feet deep, using the stoppers to help guide me. </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2BFC7E-9A32-4854-A1D3-F9F61AD3AD00}" type="slidenum">
              <a:rPr lang="en-US"/>
              <a:pPr fontAlgn="base">
                <a:spcBef>
                  <a:spcPct val="0"/>
                </a:spcBef>
                <a:spcAft>
                  <a:spcPct val="0"/>
                </a:spcAft>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And this was during a heat wave… July 2011 had 16 consecutive</a:t>
            </a:r>
            <a:r>
              <a:rPr lang="en-US" baseline="0" dirty="0" smtClean="0"/>
              <a:t> days over 90F</a:t>
            </a:r>
            <a:r>
              <a:rPr lang="en-US" dirty="0" smtClean="0"/>
              <a:t>. This chart is in August. The black line is the air temperature inside the tunnel and the pink line is the temperature outside the tunnel. It wasn’t much hotter under the tunnels than outside the tunnels, because the sides of the tunnels were up.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used t-posts at each end of the bed (200 ft long bed) to tie the plastic sheeting to that makes the tunnel. I used to think it was important to set the t-bars at an angle like this, but it isn’t and they don’t have to be so far from the last hoop.</a:t>
            </a:r>
            <a:r>
              <a:rPr lang="en-US" baseline="0" dirty="0" smtClean="0"/>
              <a:t> They don’t have to be this tall either. The pictures I have from Israel show the plastic can just be buried at the end. </a:t>
            </a:r>
          </a:p>
          <a:p>
            <a:endParaRPr lang="en-US" baseline="0" dirty="0" smtClean="0"/>
          </a:p>
          <a:p>
            <a:r>
              <a:rPr lang="en-US" baseline="0" dirty="0" smtClean="0"/>
              <a:t>Then I tie the end of a roll of bailing twine to one t-post towards the base as shown here. And I loop the roll of twine around the closest hoop, then the next, and the next… all the way down to the other t-post, where I attach the twine with a taught-line hitch that tightens as I pull it and won’t loose. This was another grower idea.</a:t>
            </a:r>
          </a:p>
          <a:p>
            <a:endParaRPr lang="en-US" baseline="0" dirty="0" smtClean="0"/>
          </a:p>
          <a:p>
            <a:r>
              <a:rPr lang="en-US" baseline="0" dirty="0" smtClean="0"/>
              <a:t>http://www.netknots.com/rope_knots/tautline-hitch/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used 4 ml sheeting for the tunnels, and found they are in good shape still when I am finished with them a year and a half later. A grower used 6 ml and it was not </a:t>
            </a:r>
            <a:r>
              <a:rPr lang="en-US" smtClean="0"/>
              <a:t>any harder </a:t>
            </a:r>
            <a:r>
              <a:rPr lang="en-US" dirty="0" smtClean="0"/>
              <a:t>to manipulate. </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smtClean="0"/>
              <a:t>The sheeting is attached to the hoops at each hoop. This is where the tension is important; not from end</a:t>
            </a:r>
            <a:r>
              <a:rPr lang="en-US" baseline="0" dirty="0" smtClean="0"/>
              <a:t> to end at the t-posts. </a:t>
            </a:r>
            <a:r>
              <a:rPr lang="en-US" dirty="0" smtClean="0"/>
              <a:t>The plastic sheeting is first pulled along the ground and secured at each end then up over the hoops and secured to each hoop with a 20-ft piece of bailing twine and these stoppers. I used sisal twine at first but switched to plastic bailing twine because the sisal rotted. I also tried </a:t>
            </a:r>
            <a:r>
              <a:rPr lang="en-US" baseline="0" dirty="0" smtClean="0"/>
              <a:t>5/16” polyester bungee cord but it pulled the stoppers up, so I won’t try it again unless I can keep the stoppers from riding up the hoops. Even then, I’m not sure the bungees are worth the extra $85 per 200 ft tunnel. I like the way I can secure the plastic to the hoops with the bailing twine before lifting the plastic up so that as the wind picks up in the day the plastic is still secured to the hoops right away.</a:t>
            </a:r>
          </a:p>
          <a:p>
            <a:pPr defTabSz="924916">
              <a:defRPr/>
            </a:pPr>
            <a:endParaRPr lang="en-US" baseline="0" dirty="0" smtClean="0"/>
          </a:p>
        </p:txBody>
      </p:sp>
      <p:sp>
        <p:nvSpPr>
          <p:cNvPr id="4" name="Slide Number Placeholder 3"/>
          <p:cNvSpPr>
            <a:spLocks noGrp="1"/>
          </p:cNvSpPr>
          <p:nvPr>
            <p:ph type="sldNum" sz="quarter" idx="10"/>
          </p:nvPr>
        </p:nvSpPr>
        <p:spPr/>
        <p:txBody>
          <a:bodyPr/>
          <a:lstStyle/>
          <a:p>
            <a:fld id="{00129625-D91D-40B2-825F-80B7264FD65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Here’s how: I cut the 20-foot long pieces of bailing twine. After I cut 20 of those, I braid them together using a daisy chain so they can be easily stored and just as easily unraveled for use. When I am ready to use them, I unravel them and loop them over my shoulders as I attach each to a hoop. First I use the taught-line hitch again to make a large loop from a 20-ft long piece of twine. I stand facing the bed and hoop and my shoulders parallel to the bed. Then I toss  the loop of twine over the hoop with one side of the twine on each side (left and right). I adjust the loop of twine so that when I tighten the loop at a later step it will end up at the top of the tunnel (this takes practice). I hook the loop loosely under the stopper facing me. I repeat at each hoop. When I reach the other end of the tunnel, I loop the twine under the other stopper so any wind doesn’t blow the loops out of place. Right before I bring out the sheeting, this is what the tunnel looks like.</a:t>
            </a:r>
            <a:endParaRPr lang="en-US" dirty="0" smtClean="0"/>
          </a:p>
          <a:p>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park my pick-up at the end of a bed and roll the plastic out like a roll of toilet paper, pulling it with me to the other end so that it is laying on the side of the bed furthest away from the direction of the wind (if the wind is</a:t>
            </a:r>
            <a:r>
              <a:rPr lang="en-US" baseline="0" dirty="0" smtClean="0"/>
              <a:t> from the west, the sheeting should be laid on the ground on the east side of the bed)</a:t>
            </a:r>
            <a:r>
              <a:rPr lang="en-US" dirty="0" smtClean="0"/>
              <a:t>. The un-rolled plastic comes</a:t>
            </a:r>
            <a:r>
              <a:rPr lang="en-US" baseline="0" dirty="0" smtClean="0"/>
              <a:t> folded lengthwise, so at each end, where you intend to attach it to the t-post, un-fold it and then pleat it with your two hands, and using your thigh as a “table”.  Then wrap the pleated sheeting </a:t>
            </a:r>
            <a:r>
              <a:rPr lang="en-US" dirty="0" smtClean="0"/>
              <a:t>around the base of the t-post, fold</a:t>
            </a:r>
            <a:r>
              <a:rPr lang="en-US" baseline="0" dirty="0" smtClean="0"/>
              <a:t> it back on itself,</a:t>
            </a:r>
            <a:r>
              <a:rPr lang="en-US" dirty="0" smtClean="0"/>
              <a:t> and secure</a:t>
            </a:r>
            <a:r>
              <a:rPr lang="en-US" baseline="0" dirty="0" smtClean="0"/>
              <a:t> it</a:t>
            </a:r>
            <a:r>
              <a:rPr lang="en-US" dirty="0" smtClean="0"/>
              <a:t> in place with a series of half-hitch knots of about 10 ft of poly cording. Do NOT pull the plastic tight as it wraps around the t-post, as that causes</a:t>
            </a:r>
            <a:r>
              <a:rPr lang="en-US" baseline="0" dirty="0" smtClean="0"/>
              <a:t> the end hoop to collapse. Instead, apply tension on each hoop in future steps.</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Attach the sheeting to both t-posts</a:t>
            </a:r>
            <a:r>
              <a:rPr lang="en-US" baseline="0" dirty="0" smtClean="0"/>
              <a:t> before raising the sheeting. </a:t>
            </a:r>
            <a:r>
              <a:rPr lang="en-US" dirty="0" smtClean="0"/>
              <a:t>This is how the ends</a:t>
            </a:r>
            <a:r>
              <a:rPr lang="en-US" baseline="0" dirty="0" smtClean="0"/>
              <a:t> of the tunnel look when finished, but at this step, your plastic should be laying on the ground next to the tunnel. Walk down the length of the bed on the side with the sheeting laying on the ground and at each hoop, unhook the twine loop from the stopper, raise it up over the sheeting, pull it a little towards you and then under the sheeting, then hook it over the stopper again. Now the sheeting is loosely attached to the tunnel.</a:t>
            </a:r>
            <a:endParaRPr lang="en-US" dirty="0"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A5452-949A-47EF-BEAD-7E5CAEB79046}" type="slidenum">
              <a:rPr lang="en-US"/>
              <a:pPr fontAlgn="base">
                <a:spcBef>
                  <a:spcPct val="0"/>
                </a:spcBef>
                <a:spcAft>
                  <a:spcPct val="0"/>
                </a:spcAft>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smtClean="0"/>
              <a:t>At his point, go to the side of the tunnel opposite</a:t>
            </a:r>
            <a:r>
              <a:rPr lang="en-US" baseline="0" dirty="0" smtClean="0"/>
              <a:t> of the side that the sheeting is laying on. reach over and pull the sheeting up over the first hoop then the next, down the full length of the tunnel. See how the bailing twine is already holding the sheeting in place because of the earlier steps! Adjust the sheeting so the center fold is centered above the tunnel hoops lengthwise down the bed.</a:t>
            </a:r>
          </a:p>
          <a:p>
            <a:pPr defTabSz="924916">
              <a:defRPr/>
            </a:pPr>
            <a:endParaRPr lang="en-US" baseline="0" dirty="0" smtClean="0"/>
          </a:p>
          <a:p>
            <a:pPr defTabSz="924916">
              <a:defRPr/>
            </a:pPr>
            <a:r>
              <a:rPr lang="en-US" baseline="0" dirty="0" smtClean="0"/>
              <a:t>Then on the side of the tunnel where you placed all the knots to be tightened, one loop at a time, tighten the loops so that the twine isn’t flopping around but also isn’t any more than a little snug (this also takes practice). Secure the end of twine that made the loop so the loop cannot loosen. I wrap it around one side of the loop but I don’t pull it all the way through in case I want to adjust the tension later.</a:t>
            </a:r>
          </a:p>
        </p:txBody>
      </p:sp>
      <p:sp>
        <p:nvSpPr>
          <p:cNvPr id="4" name="Slide Number Placeholder 3"/>
          <p:cNvSpPr>
            <a:spLocks noGrp="1"/>
          </p:cNvSpPr>
          <p:nvPr>
            <p:ph type="sldNum" sz="quarter" idx="10"/>
          </p:nvPr>
        </p:nvSpPr>
        <p:spPr/>
        <p:txBody>
          <a:bodyPr/>
          <a:lstStyle/>
          <a:p>
            <a:fld id="{00129625-D91D-40B2-825F-80B7264FD65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on the side of the tunnel opposite of where the twine hoop knots are placed, lift hoop and stopper up just a couple of inches and twist the stopper, string and all, 180 degrees. Then loop the twine forward towards you and around one end of that stopper. Repeat for the other end of the stopper. Your result should look like this. Repeat for all hoops on that side. Then repeat for the other side. Now your loops should be really tight across each hoop.</a:t>
            </a:r>
            <a:endParaRPr lang="en-US" dirty="0" smtClean="0"/>
          </a:p>
          <a:p>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2012, I added another idea to keep the hoops positioned between the baling twine. This is important, because when the hoops flop outside the twine the tension on the plastic is lost and then the wind can get them. </a:t>
            </a:r>
            <a:r>
              <a:rPr lang="en-US" dirty="0" smtClean="0"/>
              <a:t>I keep working to improve the tunnels so they flex in</a:t>
            </a:r>
            <a:r>
              <a:rPr lang="en-US" baseline="0" dirty="0" smtClean="0"/>
              <a:t> the wind but don’t come apart. The other advantage of this step is realized when it’s time to take apart the tunnels. In disassembling the tunnels, first the twine loops are loosened from the stoppers, then all the twine can be manually pulled off </a:t>
            </a:r>
            <a:r>
              <a:rPr lang="en-US" baseline="0" smtClean="0"/>
              <a:t>or mechanically </a:t>
            </a:r>
            <a:r>
              <a:rPr lang="en-US" baseline="0" dirty="0" smtClean="0"/>
              <a:t>pulled off in one big bundle, because these ties at the top connect each twine loop to its neighbor. So much nicer than picking up hundreds of pieces!</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dirty="0" smtClean="0"/>
              <a:t>This is the kind of damage I got with 3/16 inch steel from Hurricane Sandy. No such damage with ¼ inch steel.</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But the day after I raised the tunnels, I saw an immediate and dramatic improvement in the fruit quality. I realized instantly that the tunnels themselves were somehow reducing stress for the plant. I suspected maybe the plastic was filtering the light and maybe that had something to do with it. It turns out there is support for that idea. The plastic I bought is screening out about 15% of the visible light waves in addition to more of the damaging longer light waves. A couple of strawberry studies have shown that they don’t always prefer full sunlight. It’s possible that, like tomatoes, reducing some light, can increase a strawberry plant’s tolerance to higher temperatures. In addition, the plastic was screening out more infrared light, which can be stressful to plants. </a:t>
            </a:r>
          </a:p>
          <a:p>
            <a:pPr eaLnBrk="1" hangingPunct="1">
              <a:spcBef>
                <a:spcPct val="0"/>
              </a:spcBef>
            </a:pPr>
            <a:endParaRPr lang="en-US" dirty="0" smtClean="0"/>
          </a:p>
          <a:p>
            <a:pPr eaLnBrk="1" hangingPunct="1">
              <a:spcBef>
                <a:spcPct val="0"/>
              </a:spcBef>
            </a:pPr>
            <a:r>
              <a:rPr lang="en-US" dirty="0" smtClean="0"/>
              <a:t>Dr. Craig Daughtry, USDA-ARS Beltsville, MD. </a:t>
            </a:r>
            <a:r>
              <a:rPr lang="en-US" dirty="0" err="1" smtClean="0"/>
              <a:t>Licor</a:t>
            </a:r>
            <a:r>
              <a:rPr lang="en-US" dirty="0" smtClean="0"/>
              <a:t> </a:t>
            </a:r>
            <a:r>
              <a:rPr lang="en-US" dirty="0" err="1" smtClean="0"/>
              <a:t>spectroradiometer</a:t>
            </a:r>
            <a:r>
              <a:rPr lang="en-US" dirty="0" smtClean="0"/>
              <a:t>.</a:t>
            </a:r>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28332F-CD6C-4DA4-BA35-3C43DA230BB0}" type="slidenum">
              <a:rPr lang="en-US"/>
              <a:pPr fontAlgn="base">
                <a:spcBef>
                  <a:spcPct val="0"/>
                </a:spcBef>
                <a:spcAft>
                  <a:spcPct val="0"/>
                </a:spcAft>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Likewise with a</a:t>
            </a:r>
            <a:r>
              <a:rPr lang="en-US" baseline="0" dirty="0" smtClean="0"/>
              <a:t> simulated </a:t>
            </a:r>
            <a:r>
              <a:rPr lang="en-US" dirty="0" smtClean="0"/>
              <a:t>ice storm. They look messy but pop up and are fine</a:t>
            </a:r>
            <a:r>
              <a:rPr lang="en-US" baseline="0" dirty="0" smtClean="0"/>
              <a:t> with a little adjustment. But this is the 3/16 inch steel.</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3/16 inch steel but with the added support of the bailing twine down the center, looped at each hoop and tied to the t-posts…</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Snow on tunnels 2012-2013. This was 3/16 inch steel.</a:t>
            </a:r>
          </a:p>
          <a:p>
            <a:endParaRPr lang="en-US" dirty="0" smtClean="0"/>
          </a:p>
        </p:txBody>
      </p:sp>
      <p:sp>
        <p:nvSpPr>
          <p:cNvPr id="4" name="Slide Number Placeholder 3"/>
          <p:cNvSpPr>
            <a:spLocks noGrp="1"/>
          </p:cNvSpPr>
          <p:nvPr>
            <p:ph type="sldNum" sz="quarter" idx="10"/>
          </p:nvPr>
        </p:nvSpPr>
        <p:spPr/>
        <p:txBody>
          <a:bodyPr/>
          <a:lstStyle/>
          <a:p>
            <a:fld id="{00129625-D91D-40B2-825F-80B7264FD65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of ¼ inch steel was the most significant structural improvement so far.</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 really extend the season, some kind of frost protection is needed. The methods we use are pretty complicated because we have both constant pressure… like at your kitchen sink… and an</a:t>
            </a:r>
            <a:r>
              <a:rPr lang="en-US" baseline="0" dirty="0" smtClean="0"/>
              <a:t> automated </a:t>
            </a:r>
            <a:r>
              <a:rPr lang="en-US" dirty="0" smtClean="0"/>
              <a:t>control</a:t>
            </a:r>
            <a:r>
              <a:rPr lang="en-US" baseline="0" dirty="0" smtClean="0"/>
              <a:t> system </a:t>
            </a:r>
            <a:r>
              <a:rPr lang="en-US" dirty="0" smtClean="0"/>
              <a:t>that turns on misters under the tunnels at 34F and off again at 36F. The misters are under the tunnels every 10 ft. We use this same system in our open fields on short-day types in combination with </a:t>
            </a:r>
            <a:r>
              <a:rPr lang="en-US" dirty="0" err="1" smtClean="0"/>
              <a:t>rainbirds</a:t>
            </a:r>
            <a:r>
              <a:rPr lang="en-US" dirty="0" smtClean="0"/>
              <a:t>. You can see frost in the picture but not inside the fields with the mist. It got below 32F outside the field but the mist kept the field above 32F and the </a:t>
            </a:r>
            <a:r>
              <a:rPr lang="en-US" dirty="0" err="1" smtClean="0"/>
              <a:t>rainbirds</a:t>
            </a:r>
            <a:r>
              <a:rPr lang="en-US" dirty="0" smtClean="0"/>
              <a:t> never came on. This saves a lot of water use – it works like this about half the frost nights in open</a:t>
            </a:r>
            <a:r>
              <a:rPr lang="en-US" baseline="0" dirty="0" smtClean="0"/>
              <a:t> fields</a:t>
            </a:r>
            <a:r>
              <a:rPr lang="en-US" dirty="0" smtClean="0"/>
              <a:t>. The system is solar-powered.</a:t>
            </a: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EDEA41-8285-42C0-B0D7-6F56F58263C3}" type="slidenum">
              <a:rPr lang="en-US"/>
              <a:pPr fontAlgn="base">
                <a:spcBef>
                  <a:spcPct val="0"/>
                </a:spcBef>
                <a:spcAft>
                  <a:spcPct val="0"/>
                </a:spcAft>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They work even better under the tunnels, usually just pulsing on an off for a couple of minutes every 15 minutes, and I saw absolutely no frost damage. The top chart shows the air temperatures inside (black) and outside the tunnels (pink). Note the way the misters kept the temperature steady at around 34 degrees on these two frost nights of 24F and 26F. Note also how nice and warm it got inside the tunnels in the day in November. The bottom graph shows how little time the water was on each night. In any 15-minute interval, the misters were on no more than 6 minutes these two nights. This really saves a lot of water. The lowest temperature so far was 22F outside the tunnels, and we saw no frost damage inside the tunnels. I am really hoping that some company makes a user-friendly</a:t>
            </a:r>
            <a:r>
              <a:rPr lang="en-US" baseline="0" dirty="0" smtClean="0"/>
              <a:t> version of this, because it has been valuable to us in the open fields as well as in the tunnels. They can control temperatures under the tunnels down to 16F, but so much water on the plants causes the fruit to swell and burst.</a:t>
            </a:r>
            <a:endParaRPr lang="en-US"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81AA46-1389-4784-9351-321293C33D81}" type="slidenum">
              <a:rPr lang="en-US"/>
              <a:pPr fontAlgn="base">
                <a:spcBef>
                  <a:spcPct val="0"/>
                </a:spcBef>
                <a:spcAft>
                  <a:spcPct val="0"/>
                </a:spcAft>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haven’t tried row covers, but I think they are an option that someone should</a:t>
            </a:r>
            <a:r>
              <a:rPr lang="en-US" baseline="0" dirty="0" smtClean="0"/>
              <a:t> do research on… or try on farm if you already have experience with row covers.</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need machinery a little like this but for our larger tunnels. Please encourage someone to make and sell these.</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lots of ways to make low tunnels. I</a:t>
            </a:r>
            <a:r>
              <a:rPr lang="en-US" baseline="0" dirty="0" smtClean="0"/>
              <a:t> first saw these the winter of 2011.</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Steve Poppe at the University of Minnesota</a:t>
            </a:r>
            <a:r>
              <a:rPr lang="en-US" baseline="0" dirty="0" smtClean="0"/>
              <a:t> tried them in 2012 after hearing a talk I presented.</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already the low</a:t>
            </a:r>
            <a:r>
              <a:rPr lang="en-US" baseline="0" dirty="0" smtClean="0"/>
              <a:t> tunnels have allowed season extension from our usual three to four weeks. Now we have production from mid-June to early September, though we’ve learned the boundaries vary each year and with management. </a:t>
            </a:r>
          </a:p>
          <a:p>
            <a:endParaRPr lang="en-US" baseline="0" dirty="0" smtClean="0"/>
          </a:p>
          <a:p>
            <a:r>
              <a:rPr lang="en-US" dirty="0" smtClean="0"/>
              <a:t>All the cultivars we tried had some advantage, and no single cultivar had everything. So I recommend you try several to see what works for you and your market. In the year of planting, ‘Portola’</a:t>
            </a:r>
            <a:r>
              <a:rPr lang="en-US" baseline="0" dirty="0" smtClean="0"/>
              <a:t> and ‘Monterey’ had the best yields with ‘Seascape’ doing OK too. And with it’s great flavor, ‘Albion’ is worth trying too. But note how ‘San Andreas’ and ‘Diamante’ wait until August and September to really get in the act.</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Cornell</a:t>
            </a:r>
            <a:r>
              <a:rPr lang="en-US" baseline="0" dirty="0" smtClean="0"/>
              <a:t> University is having excellent results with them too.</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 constructed at the University of Arkansas in 2014 really illustrate the diversity with which the tunnels can</a:t>
            </a:r>
            <a:r>
              <a:rPr lang="en-US" baseline="0" dirty="0" smtClean="0"/>
              <a:t> be designed. Conduit was cheaper for them than stainless steel.</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forms are sold to help you bend conduit to a uniform shape.</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plastic sheeting results in fruit of much better quality in July and August. We </a:t>
            </a:r>
            <a:r>
              <a:rPr lang="en-US" dirty="0" smtClean="0"/>
              <a:t>think</a:t>
            </a:r>
            <a:r>
              <a:rPr lang="en-US" baseline="0" dirty="0" smtClean="0"/>
              <a:t> this may be</a:t>
            </a:r>
            <a:r>
              <a:rPr lang="en-US" dirty="0" smtClean="0"/>
              <a:t> because the tunnel</a:t>
            </a:r>
            <a:r>
              <a:rPr lang="en-US" baseline="0" dirty="0" smtClean="0"/>
              <a:t> sheeting filters out stressful IR light and allows the strawberries below to tolerate our hot summers. So we’re experimenting with different plastic types that filter out more levels of IR light. </a:t>
            </a:r>
            <a:r>
              <a:rPr lang="en-US" dirty="0" smtClean="0"/>
              <a:t>The</a:t>
            </a:r>
            <a:r>
              <a:rPr lang="en-US" baseline="0" dirty="0" smtClean="0"/>
              <a:t> different light transmission properties are obvious in this photograph.</a:t>
            </a:r>
            <a:endParaRPr lang="en-US" dirty="0"/>
          </a:p>
        </p:txBody>
      </p:sp>
      <p:sp>
        <p:nvSpPr>
          <p:cNvPr id="4" name="Slide Number Placeholder 3"/>
          <p:cNvSpPr>
            <a:spLocks noGrp="1"/>
          </p:cNvSpPr>
          <p:nvPr>
            <p:ph type="sldNum" sz="quarter" idx="10"/>
          </p:nvPr>
        </p:nvSpPr>
        <p:spPr/>
        <p:txBody>
          <a:bodyPr/>
          <a:lstStyle/>
          <a:p>
            <a:fld id="{4B69BBAB-3FAE-4B99-9C90-B5BD6DC9F192}"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Unfortunately there are differences in how much Photosynthetically Active Radiation (PAR) is</a:t>
            </a:r>
            <a:r>
              <a:rPr lang="en-US" baseline="0" dirty="0" smtClean="0"/>
              <a:t> getting through. It seems the standard clear plastic worked best in this first year of comparing the three sheeting types, but it was such a strange year with a cold wet spring and planting delayed from the desired March two months (May planting). I am looking forward to next year’s data. For now, I can feel comfortable advising the use of “clear plastic sheeting.”</a:t>
            </a:r>
            <a:endParaRPr lang="en-US" dirty="0"/>
          </a:p>
        </p:txBody>
      </p:sp>
      <p:sp>
        <p:nvSpPr>
          <p:cNvPr id="4" name="Slide Number Placeholder 3"/>
          <p:cNvSpPr>
            <a:spLocks noGrp="1"/>
          </p:cNvSpPr>
          <p:nvPr>
            <p:ph type="sldNum" sz="quarter" idx="10"/>
          </p:nvPr>
        </p:nvSpPr>
        <p:spPr/>
        <p:txBody>
          <a:bodyPr/>
          <a:lstStyle/>
          <a:p>
            <a:fld id="{4B69BBAB-3FAE-4B99-9C90-B5BD6DC9F192}"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also am</a:t>
            </a:r>
            <a:r>
              <a:rPr lang="en-US" baseline="0" dirty="0" smtClean="0"/>
              <a:t> very excited about preliminary results from breeding for </a:t>
            </a:r>
            <a:r>
              <a:rPr lang="en-US" baseline="0" dirty="0" err="1" smtClean="0"/>
              <a:t>dayneutrals</a:t>
            </a:r>
            <a:r>
              <a:rPr lang="en-US" baseline="0" dirty="0" smtClean="0"/>
              <a:t> and testing the selections under the low tunnels. Though my selections so far are not large or firm enough, both flavor and yield are superior to dayneutral cultivars originating from the west coast… so I have high hopes for the future of this system for east-coast growers.</a:t>
            </a:r>
            <a:endParaRPr lang="en-US" dirty="0"/>
          </a:p>
        </p:txBody>
      </p:sp>
      <p:sp>
        <p:nvSpPr>
          <p:cNvPr id="4" name="Slide Number Placeholder 3"/>
          <p:cNvSpPr>
            <a:spLocks noGrp="1"/>
          </p:cNvSpPr>
          <p:nvPr>
            <p:ph type="sldNum" sz="quarter" idx="10"/>
          </p:nvPr>
        </p:nvSpPr>
        <p:spPr/>
        <p:txBody>
          <a:bodyPr/>
          <a:lstStyle/>
          <a:p>
            <a:fld id="{00129625-D91D-40B2-825F-80B7264FD657}"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See how the yield is good but the size isn’t quite</a:t>
            </a:r>
            <a:r>
              <a:rPr lang="en-US" baseline="0" dirty="0" smtClean="0"/>
              <a:t> there? Give me </a:t>
            </a:r>
            <a:r>
              <a:rPr lang="en-US" baseline="0" smtClean="0"/>
              <a:t>time though!</a:t>
            </a:r>
            <a:endParaRPr lang="en-US"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458C04-698C-450F-89EF-1FAF81B35AC2}" type="slidenum">
              <a:rPr lang="en-US"/>
              <a:pPr fontAlgn="base">
                <a:spcBef>
                  <a:spcPct val="0"/>
                </a:spcBef>
                <a:spcAft>
                  <a:spcPct val="0"/>
                </a:spcAft>
                <a:defRPr/>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next surprise was that the fruit quality in July was the best I had ever seen. With no fungicides, there was no sign of disease, and the fruit lasted a long time in the refrigerator… two weeks in the refrigerator with excellent results. At that point I realized this was not just a breeding tool anymore… this had potential as a real production system.</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77225D-1420-4E1A-BBE4-9D746F1640B4}"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Meanwhile, there’s more to tell about the fruit quality…. One of the most striking observations was that I didn’t see botrytis fruit rot. There were only four infected berries all of 2011 and six in 2012 in the tunnels. And fruit harvested from the tunnels lasted in the refrigerator with exceptionally good quality and no botrytis. And I didn’t use any fungicides.</a:t>
            </a: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8842B5-2DC1-41E2-A9BD-2081F24D118A}"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 had read that this might be expected because the tunnels act as rain shields</a:t>
            </a:r>
            <a:r>
              <a:rPr lang="en-US" baseline="0" dirty="0" smtClean="0"/>
              <a:t> to keep the plants dry</a:t>
            </a:r>
            <a:r>
              <a:rPr lang="en-US" dirty="0" smtClean="0"/>
              <a:t>. </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587EF2-AF07-442E-9A1F-F2718ACFA1BB}"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8F4D3E-6B45-4A6B-8E19-FAD20A5A9831}" type="datetimeFigureOut">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E6D435-7836-418F-A105-FF51BAFC780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22CB01-E585-4CF1-8A1F-4E58BB3121BA}" type="datetimeFigureOut">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3BDFBC-A06C-42E8-BD1B-DD2A0D2053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D59B14-7C5F-4BF3-9594-003F80937956}" type="datetimeFigureOut">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6BB0D-7936-4E67-B61F-863AC9B662D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02C2A5-B751-4230-B2AA-C46C13A9DFA9}" type="datetimeFigureOut">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11A255-C9EE-41DC-8147-D8564463106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F8CF2CF-D904-4BCA-A591-88268AF9E533}" type="datetimeFigureOut">
              <a:rPr lang="en-US"/>
              <a:pPr>
                <a:defRPr/>
              </a:pPr>
              <a:t>5/19/2015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0C35AF-3F13-457D-8514-BE37F99906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8A514-A2CA-42B2-9541-934BAEFAC279}" type="datetimeFigureOut">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F22E78-EBD9-458B-9F8E-2A2C43B2B4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33FE1C-9CCE-4F8B-B2C9-8BB34952E418}" type="datetimeFigureOut">
              <a:rPr lang="en-US"/>
              <a:pPr>
                <a:defRPr/>
              </a:pPr>
              <a:t>5/19/2015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1DDA88-EC49-4D0E-9C15-3A2B62D57B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A196F7-0D30-40F2-84FF-34DCDA911EE8}" type="datetimeFigureOut">
              <a:rPr lang="en-US"/>
              <a:pPr>
                <a:defRPr/>
              </a:pPr>
              <a:t>5/19/2015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7052AE-A5CD-42F6-A226-644A1E3C38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4D7294-59B8-4487-899D-E380923FB9AF}" type="datetimeFigureOut">
              <a:rPr lang="en-US"/>
              <a:pPr>
                <a:defRPr/>
              </a:pPr>
              <a:t>5/19/2015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7090BB-EED4-47C8-915C-C571AF897F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17141D-8F28-4667-9519-40AE845B0207}" type="datetimeFigureOut">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A0C4FC-A1D6-4ECD-9A35-FD6658EC61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D16214-6D93-47EF-B6B0-CF60A7BBF868}" type="datetimeFigureOut">
              <a:rPr lang="en-US"/>
              <a:pPr>
                <a:defRPr/>
              </a:pPr>
              <a:t>5/19/2015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9347A6-75B8-4FBB-9AF0-CA4C4CB6F4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0CFDC09-4EF3-4242-B801-2D5F5429BE23}" type="datetimeFigureOut">
              <a:rPr lang="en-US"/>
              <a:pPr>
                <a:defRPr/>
              </a:pPr>
              <a:t>5/19/2015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43674E0-8360-4A9B-9B1B-5B8DFBF83D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18.xml"/><Relationship Id="rId5" Type="http://schemas.openxmlformats.org/officeDocument/2006/relationships/image" Target="../media/image59.png"/><Relationship Id="rId4" Type="http://schemas.openxmlformats.org/officeDocument/2006/relationships/hyperlink" Target="http://www.duboisag.com/en/bioplus.htm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6.xml"/><Relationship Id="rId1" Type="http://schemas.openxmlformats.org/officeDocument/2006/relationships/slideLayout" Target="../slideLayouts/slideLayout18.xml"/><Relationship Id="rId4" Type="http://schemas.openxmlformats.org/officeDocument/2006/relationships/image" Target="../media/image6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E:\00 Work Documents\Fruit Lab GIFVL\Projects\Breeding\strawberry breeding\summer fall production systems\low tunnels\cherry picker pics\cherry picker George\DSC_4488.JPG"/>
          <p:cNvPicPr>
            <a:picLocks noChangeAspect="1" noChangeArrowheads="1"/>
          </p:cNvPicPr>
          <p:nvPr/>
        </p:nvPicPr>
        <p:blipFill>
          <a:blip r:embed="rId3" cstate="screen"/>
          <a:srcRect/>
          <a:stretch>
            <a:fillRect/>
          </a:stretch>
        </p:blipFill>
        <p:spPr bwMode="auto">
          <a:xfrm>
            <a:off x="-11113" y="914400"/>
            <a:ext cx="9167813" cy="5943600"/>
          </a:xfrm>
          <a:prstGeom prst="rect">
            <a:avLst/>
          </a:prstGeom>
          <a:noFill/>
        </p:spPr>
      </p:pic>
      <p:sp>
        <p:nvSpPr>
          <p:cNvPr id="6" name="TextBox 5"/>
          <p:cNvSpPr txBox="1"/>
          <p:nvPr/>
        </p:nvSpPr>
        <p:spPr>
          <a:xfrm>
            <a:off x="0" y="-57150"/>
            <a:ext cx="9144000" cy="1076325"/>
          </a:xfrm>
          <a:prstGeom prst="rect">
            <a:avLst/>
          </a:prstGeom>
          <a:noFill/>
        </p:spPr>
        <p:txBody>
          <a:bodyPr>
            <a:spAutoFit/>
          </a:bodyPr>
          <a:lstStyle/>
          <a:p>
            <a:pPr algn="ctr" fontAlgn="auto">
              <a:spcBef>
                <a:spcPts val="0"/>
              </a:spcBef>
              <a:spcAft>
                <a:spcPts val="0"/>
              </a:spcAft>
              <a:defRPr/>
            </a:pPr>
            <a:r>
              <a:rPr lang="en-US" sz="3200" b="1" dirty="0">
                <a:solidFill>
                  <a:schemeClr val="bg2"/>
                </a:solidFill>
                <a:effectLst>
                  <a:outerShdw blurRad="38100" dist="38100" dir="2700000" algn="tl">
                    <a:srgbClr val="000000">
                      <a:alpha val="43137"/>
                    </a:srgbClr>
                  </a:outerShdw>
                </a:effectLst>
                <a:latin typeface="+mn-lt"/>
              </a:rPr>
              <a:t>Kim Lewers, USDA-Agricultural Research Service </a:t>
            </a:r>
          </a:p>
          <a:p>
            <a:pPr algn="ctr" fontAlgn="auto">
              <a:spcBef>
                <a:spcPts val="0"/>
              </a:spcBef>
              <a:spcAft>
                <a:spcPts val="0"/>
              </a:spcAft>
              <a:defRPr/>
            </a:pPr>
            <a:r>
              <a:rPr lang="en-US" sz="3200" b="1" dirty="0">
                <a:solidFill>
                  <a:schemeClr val="bg2"/>
                </a:solidFill>
                <a:effectLst>
                  <a:outerShdw blurRad="38100" dist="38100" dir="2700000" algn="tl">
                    <a:srgbClr val="000000">
                      <a:alpha val="43137"/>
                    </a:srgbClr>
                  </a:outerShdw>
                </a:effectLst>
                <a:latin typeface="+mn-lt"/>
              </a:rPr>
              <a:t>Beltsville, Maryland</a:t>
            </a:r>
          </a:p>
        </p:txBody>
      </p:sp>
      <p:pic>
        <p:nvPicPr>
          <p:cNvPr id="2053" name="Picture 5" descr="E:\00 Work Documents\My Pictures\General\Pictures of me\IMG_3743.JPG"/>
          <p:cNvPicPr>
            <a:picLocks noChangeAspect="1" noChangeArrowheads="1"/>
          </p:cNvPicPr>
          <p:nvPr/>
        </p:nvPicPr>
        <p:blipFill>
          <a:blip r:embed="rId4" cstate="screen"/>
          <a:srcRect/>
          <a:stretch>
            <a:fillRect/>
          </a:stretch>
        </p:blipFill>
        <p:spPr bwMode="auto">
          <a:xfrm>
            <a:off x="5840413" y="3563938"/>
            <a:ext cx="3303587" cy="32940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00 Work Documents\Fruit Lab GIFVL\Projects\Breeding\strawberry breeding\summer fall production systems\low tunnels\winter\IMG_0704.jpg"/>
          <p:cNvPicPr>
            <a:picLocks noChangeAspect="1" noChangeArrowheads="1"/>
          </p:cNvPicPr>
          <p:nvPr/>
        </p:nvPicPr>
        <p:blipFill>
          <a:blip r:embed="rId3" cstate="print"/>
          <a:srcRect/>
          <a:stretch>
            <a:fillRect/>
          </a:stretch>
        </p:blipFill>
        <p:spPr bwMode="auto">
          <a:xfrm>
            <a:off x="0" y="0"/>
            <a:ext cx="9144000" cy="687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1112838" y="0"/>
            <a:ext cx="685165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00 Work Documents\Fruit Lab GIFVL\Projects\Breeding\strawberry breeding\summer fall production systems\low tunnels\light\UV\plastic_transmittance_zoom.JPG"/>
          <p:cNvPicPr>
            <a:picLocks noChangeAspect="1" noChangeArrowheads="1"/>
          </p:cNvPicPr>
          <p:nvPr/>
        </p:nvPicPr>
        <p:blipFill>
          <a:blip r:embed="rId3" cstate="print"/>
          <a:srcRect/>
          <a:stretch>
            <a:fillRect/>
          </a:stretch>
        </p:blipFill>
        <p:spPr bwMode="auto">
          <a:xfrm>
            <a:off x="1244600" y="430213"/>
            <a:ext cx="6521450" cy="5175250"/>
          </a:xfrm>
          <a:prstGeom prst="rect">
            <a:avLst/>
          </a:prstGeom>
          <a:noFill/>
          <a:ln w="9525">
            <a:noFill/>
            <a:miter lim="800000"/>
            <a:headEnd/>
            <a:tailEnd/>
          </a:ln>
        </p:spPr>
      </p:pic>
      <p:sp>
        <p:nvSpPr>
          <p:cNvPr id="30723" name="TextBox 2"/>
          <p:cNvSpPr txBox="1">
            <a:spLocks noChangeArrowheads="1"/>
          </p:cNvSpPr>
          <p:nvPr/>
        </p:nvSpPr>
        <p:spPr bwMode="auto">
          <a:xfrm>
            <a:off x="282575" y="6130925"/>
            <a:ext cx="8326438" cy="368300"/>
          </a:xfrm>
          <a:prstGeom prst="rect">
            <a:avLst/>
          </a:prstGeom>
          <a:noFill/>
          <a:ln w="9525">
            <a:noFill/>
            <a:miter lim="800000"/>
            <a:headEnd/>
            <a:tailEnd/>
          </a:ln>
        </p:spPr>
        <p:txBody>
          <a:bodyPr wrap="none">
            <a:spAutoFit/>
          </a:bodyPr>
          <a:lstStyle/>
          <a:p>
            <a:r>
              <a:rPr lang="en-US" dirty="0">
                <a:latin typeface="Calibri" pitchFamily="34" charset="0"/>
              </a:rPr>
              <a:t>Provided by ARS Beltsville scientists Dr. Craig Daughtry and technician Mr. Andrew Russ.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00 Work Documents\My Pictures\Pathology\BALD\BALD field 2005\IMG_1062.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lewersk\My Documents\My Pictures\IMG_0625.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D:\00 Work Documents\My Pictures\Pathology\Powdery Mildew\strawberry_p_mildew20_01_zoom.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1747" name="Picture 6" descr="D:\00 Work Documents\My Pictures\Pathology\Powdery Mildew\blb01s08b.jpg"/>
          <p:cNvPicPr>
            <a:picLocks noChangeAspect="1" noChangeArrowheads="1"/>
          </p:cNvPicPr>
          <p:nvPr/>
        </p:nvPicPr>
        <p:blipFill>
          <a:blip r:embed="rId4" cstate="print"/>
          <a:srcRect/>
          <a:stretch>
            <a:fillRect/>
          </a:stretch>
        </p:blipFill>
        <p:spPr bwMode="auto">
          <a:xfrm>
            <a:off x="5872163" y="4675188"/>
            <a:ext cx="3271837" cy="2182812"/>
          </a:xfrm>
          <a:prstGeom prst="rect">
            <a:avLst/>
          </a:prstGeom>
          <a:noFill/>
          <a:ln w="9525">
            <a:solidFill>
              <a:schemeClr val="tx1"/>
            </a:solidFill>
            <a:miter lim="800000"/>
            <a:headEnd/>
            <a:tailEnd/>
          </a:ln>
        </p:spPr>
      </p:pic>
      <p:sp>
        <p:nvSpPr>
          <p:cNvPr id="7" name="TextBox 6"/>
          <p:cNvSpPr txBox="1"/>
          <p:nvPr/>
        </p:nvSpPr>
        <p:spPr>
          <a:xfrm>
            <a:off x="0" y="0"/>
            <a:ext cx="9144000" cy="1200150"/>
          </a:xfrm>
          <a:prstGeom prst="rect">
            <a:avLst/>
          </a:prstGeom>
          <a:noFill/>
        </p:spPr>
        <p:txBody>
          <a:bodyPr>
            <a:spAutoFit/>
          </a:bodyPr>
          <a:lstStyle/>
          <a:p>
            <a:pPr algn="ctr" fontAlgn="auto">
              <a:spcBef>
                <a:spcPts val="0"/>
              </a:spcBef>
              <a:spcAft>
                <a:spcPts val="0"/>
              </a:spcAft>
              <a:defRPr/>
            </a:pPr>
            <a:r>
              <a:rPr lang="en-US" sz="7200" b="1" dirty="0">
                <a:solidFill>
                  <a:schemeClr val="bg1"/>
                </a:solidFill>
                <a:effectLst>
                  <a:outerShdw blurRad="38100" dist="38100" dir="2700000" algn="tl">
                    <a:srgbClr val="000000">
                      <a:alpha val="43137"/>
                    </a:srgbClr>
                  </a:outerShdw>
                </a:effectLst>
                <a:latin typeface="+mn-lt"/>
              </a:rPr>
              <a:t>NO powdery </a:t>
            </a:r>
            <a:r>
              <a:rPr lang="en-US" sz="7200" b="1" dirty="0" smtClean="0">
                <a:solidFill>
                  <a:schemeClr val="bg1"/>
                </a:solidFill>
                <a:effectLst>
                  <a:outerShdw blurRad="38100" dist="38100" dir="2700000" algn="tl">
                    <a:srgbClr val="000000">
                      <a:alpha val="43137"/>
                    </a:srgbClr>
                  </a:outerShdw>
                </a:effectLst>
                <a:latin typeface="+mn-lt"/>
              </a:rPr>
              <a:t>mildew</a:t>
            </a:r>
            <a:endParaRPr lang="en-US" sz="72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E:\00 Work Documents\Fruit Lab GIFVL\Meetings and Trips\NCR22 NCCC212\Oct 08 NC State\Photos\IMG_3147.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00 Work Documents\Fruit Lab GIFVL\Projects\Breeding\strawberry breeding\summer fall production systems\low tunnels\probes\IMG_0424.jpg"/>
          <p:cNvPicPr>
            <a:picLocks noChangeAspect="1" noChangeArrowheads="1"/>
          </p:cNvPicPr>
          <p:nvPr/>
        </p:nvPicPr>
        <p:blipFill>
          <a:blip r:embed="rId3" cstate="screen"/>
          <a:srcRect/>
          <a:stretch>
            <a:fillRect/>
          </a:stretch>
        </p:blipFill>
        <p:spPr bwMode="auto">
          <a:xfrm>
            <a:off x="0" y="0"/>
            <a:ext cx="4545013" cy="6858000"/>
          </a:xfrm>
          <a:prstGeom prst="rect">
            <a:avLst/>
          </a:prstGeom>
          <a:noFill/>
          <a:ln w="9525">
            <a:noFill/>
            <a:miter lim="800000"/>
            <a:headEnd/>
            <a:tailEnd/>
          </a:ln>
        </p:spPr>
      </p:pic>
      <p:pic>
        <p:nvPicPr>
          <p:cNvPr id="32771" name="Picture 3" descr="D:\00 Work Documents\Fruit Lab GIFVL\Projects\Breeding\strawberry breeding\summer fall production systems\low tunnels\probes\IMG_0436.jpg"/>
          <p:cNvPicPr>
            <a:picLocks noChangeAspect="1" noChangeArrowheads="1"/>
          </p:cNvPicPr>
          <p:nvPr/>
        </p:nvPicPr>
        <p:blipFill>
          <a:blip r:embed="rId4" cstate="print"/>
          <a:srcRect/>
          <a:stretch>
            <a:fillRect/>
          </a:stretch>
        </p:blipFill>
        <p:spPr bwMode="auto">
          <a:xfrm>
            <a:off x="4545013" y="0"/>
            <a:ext cx="4598987" cy="6858000"/>
          </a:xfrm>
          <a:prstGeom prst="rect">
            <a:avLst/>
          </a:prstGeom>
          <a:noFill/>
          <a:ln w="9525">
            <a:noFill/>
            <a:miter lim="800000"/>
            <a:headEnd/>
            <a:tailEnd/>
          </a:ln>
        </p:spPr>
      </p:pic>
      <p:cxnSp>
        <p:nvCxnSpPr>
          <p:cNvPr id="4" name="Straight Connector 3"/>
          <p:cNvCxnSpPr/>
          <p:nvPr/>
        </p:nvCxnSpPr>
        <p:spPr>
          <a:xfrm>
            <a:off x="4532313" y="0"/>
            <a:ext cx="14287"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00 Work Documents\Fruit Lab GIFVL\Meetings and Trips\2014 travel\2014 11 November 17-19 NC Strawberry\Presentations\strawberry_Diamante--mite-damage-2_01_zoom.jpg"/>
          <p:cNvPicPr>
            <a:picLocks noChangeAspect="1" noChangeArrowheads="1"/>
          </p:cNvPicPr>
          <p:nvPr/>
        </p:nvPicPr>
        <p:blipFill>
          <a:blip r:embed="rId3"/>
          <a:srcRect/>
          <a:stretch>
            <a:fillRect/>
          </a:stretch>
        </p:blipFill>
        <p:spPr bwMode="auto">
          <a:xfrm>
            <a:off x="0" y="0"/>
            <a:ext cx="9144000" cy="68580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00 Work Documents\My Pictures\animals\Damn deer\IMG_2828.JPG"/>
          <p:cNvPicPr>
            <a:picLocks noChangeAspect="1" noChangeArrowheads="1"/>
          </p:cNvPicPr>
          <p:nvPr/>
        </p:nvPicPr>
        <p:blipFill>
          <a:blip r:embed="rId3"/>
          <a:srcRect/>
          <a:stretch>
            <a:fillRect/>
          </a:stretch>
        </p:blipFill>
        <p:spPr bwMode="auto">
          <a:xfrm>
            <a:off x="-1" y="0"/>
            <a:ext cx="9134439"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79" name="Group 78"/>
          <p:cNvGrpSpPr/>
          <p:nvPr/>
        </p:nvGrpSpPr>
        <p:grpSpPr>
          <a:xfrm>
            <a:off x="3124200" y="2057400"/>
            <a:ext cx="2971800" cy="3581400"/>
            <a:chOff x="838200" y="3810000"/>
            <a:chExt cx="2743200" cy="2971800"/>
          </a:xfrm>
        </p:grpSpPr>
        <p:grpSp>
          <p:nvGrpSpPr>
            <p:cNvPr id="2" name="Group 19"/>
            <p:cNvGrpSpPr>
              <a:grpSpLocks/>
            </p:cNvGrpSpPr>
            <p:nvPr/>
          </p:nvGrpSpPr>
          <p:grpSpPr bwMode="auto">
            <a:xfrm>
              <a:off x="838200" y="3810000"/>
              <a:ext cx="2743200" cy="2971800"/>
              <a:chOff x="3352800" y="3810000"/>
              <a:chExt cx="2743200" cy="2971800"/>
            </a:xfrm>
          </p:grpSpPr>
          <p:sp>
            <p:nvSpPr>
              <p:cNvPr id="17" name="Oval 16"/>
              <p:cNvSpPr/>
              <p:nvPr/>
            </p:nvSpPr>
            <p:spPr>
              <a:xfrm>
                <a:off x="3352800" y="3810000"/>
                <a:ext cx="2667000" cy="25146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3352800" y="4419600"/>
                <a:ext cx="2743200" cy="2209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352800" y="3810000"/>
                <a:ext cx="2667000" cy="25146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ounded Rectangle 2"/>
              <p:cNvSpPr/>
              <p:nvPr/>
            </p:nvSpPr>
            <p:spPr>
              <a:xfrm>
                <a:off x="3657600" y="5105400"/>
                <a:ext cx="20574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3352800" y="5791200"/>
                <a:ext cx="2743200" cy="990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tx1"/>
                    </a:solidFill>
                    <a:effectLst>
                      <a:outerShdw blurRad="38100" dist="38100" dir="2700000" algn="tl">
                        <a:srgbClr val="000000">
                          <a:alpha val="43137"/>
                        </a:srgbClr>
                      </a:outerShdw>
                    </a:effectLst>
                  </a:rPr>
                  <a:t>May-September</a:t>
                </a:r>
                <a:endParaRPr lang="en-US" sz="3600" b="1" dirty="0">
                  <a:solidFill>
                    <a:schemeClr val="tx1"/>
                  </a:solidFill>
                  <a:effectLst>
                    <a:outerShdw blurRad="38100" dist="38100" dir="2700000" algn="tl">
                      <a:srgbClr val="000000">
                        <a:alpha val="43137"/>
                      </a:srgbClr>
                    </a:outerShdw>
                  </a:effectLst>
                </a:endParaRPr>
              </a:p>
            </p:txBody>
          </p:sp>
        </p:grpSp>
        <p:sp>
          <p:nvSpPr>
            <p:cNvPr id="35" name="Oval 34"/>
            <p:cNvSpPr/>
            <p:nvPr/>
          </p:nvSpPr>
          <p:spPr>
            <a:xfrm rot="1055668">
              <a:off x="1066800" y="4953000"/>
              <a:ext cx="381000" cy="152400"/>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rot="20087958">
              <a:off x="1462088" y="4930775"/>
              <a:ext cx="381000" cy="152400"/>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rot="2333213">
              <a:off x="1149350" y="4903788"/>
              <a:ext cx="381000" cy="152400"/>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rot="1055668">
              <a:off x="1462088" y="5083175"/>
              <a:ext cx="381000" cy="152400"/>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rot="18578568">
              <a:off x="1362075" y="4843463"/>
              <a:ext cx="381000" cy="152400"/>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 name="Group 55"/>
            <p:cNvGrpSpPr>
              <a:grpSpLocks/>
            </p:cNvGrpSpPr>
            <p:nvPr/>
          </p:nvGrpSpPr>
          <p:grpSpPr bwMode="auto">
            <a:xfrm>
              <a:off x="1066800" y="4729163"/>
              <a:ext cx="776288" cy="528637"/>
              <a:chOff x="1066801" y="4729208"/>
              <a:chExt cx="776122" cy="528592"/>
            </a:xfrm>
          </p:grpSpPr>
          <p:sp>
            <p:nvSpPr>
              <p:cNvPr id="44" name="Teardrop 43"/>
              <p:cNvSpPr/>
              <p:nvPr/>
            </p:nvSpPr>
            <p:spPr>
              <a:xfrm>
                <a:off x="1371536" y="5029219"/>
                <a:ext cx="152367" cy="228581"/>
              </a:xfrm>
              <a:prstGeom prst="teardrop">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rot="1055668">
                <a:off x="1066801" y="4953026"/>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rot="20087958">
                <a:off x="1462004" y="4930803"/>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rot="2333213">
                <a:off x="1149333" y="4903818"/>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rot="1055668">
                <a:off x="1462004" y="5083190"/>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rot="18578568">
                <a:off x="1361988" y="4843508"/>
                <a:ext cx="380968" cy="15236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56"/>
            <p:cNvGrpSpPr>
              <a:grpSpLocks/>
            </p:cNvGrpSpPr>
            <p:nvPr/>
          </p:nvGrpSpPr>
          <p:grpSpPr bwMode="auto">
            <a:xfrm>
              <a:off x="1066800" y="4724400"/>
              <a:ext cx="776288" cy="528638"/>
              <a:chOff x="1066801" y="4729208"/>
              <a:chExt cx="776122" cy="528592"/>
            </a:xfrm>
          </p:grpSpPr>
          <p:sp>
            <p:nvSpPr>
              <p:cNvPr id="58" name="Teardrop 57"/>
              <p:cNvSpPr/>
              <p:nvPr/>
            </p:nvSpPr>
            <p:spPr>
              <a:xfrm>
                <a:off x="1371536" y="5029220"/>
                <a:ext cx="152367" cy="228580"/>
              </a:xfrm>
              <a:prstGeom prst="teardrop">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rot="1055668">
                <a:off x="1066801" y="4953027"/>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rot="20087958">
                <a:off x="1462004" y="4930803"/>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rot="2333213">
                <a:off x="1149333" y="4903818"/>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rot="1055668">
                <a:off x="1462004" y="5083190"/>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rot="18578568">
                <a:off x="1361989" y="4843508"/>
                <a:ext cx="380967" cy="15236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 name="Group 64"/>
            <p:cNvGrpSpPr>
              <a:grpSpLocks/>
            </p:cNvGrpSpPr>
            <p:nvPr/>
          </p:nvGrpSpPr>
          <p:grpSpPr bwMode="auto">
            <a:xfrm>
              <a:off x="2514600" y="4724400"/>
              <a:ext cx="776288" cy="528638"/>
              <a:chOff x="1066801" y="4729208"/>
              <a:chExt cx="776122" cy="528592"/>
            </a:xfrm>
          </p:grpSpPr>
          <p:sp>
            <p:nvSpPr>
              <p:cNvPr id="66" name="Teardrop 65"/>
              <p:cNvSpPr/>
              <p:nvPr/>
            </p:nvSpPr>
            <p:spPr>
              <a:xfrm>
                <a:off x="1371536" y="5029220"/>
                <a:ext cx="152367" cy="228580"/>
              </a:xfrm>
              <a:prstGeom prst="teardrop">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rot="1055668">
                <a:off x="1066801" y="4953027"/>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rot="20087958">
                <a:off x="1462004" y="4930803"/>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rot="2333213">
                <a:off x="1149333" y="4903818"/>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rot="1055668">
                <a:off x="1462004" y="5083190"/>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rot="18578568">
                <a:off x="1361989" y="4843508"/>
                <a:ext cx="380967" cy="15236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86" name="Group 85"/>
          <p:cNvGrpSpPr/>
          <p:nvPr/>
        </p:nvGrpSpPr>
        <p:grpSpPr>
          <a:xfrm>
            <a:off x="6019800" y="2057400"/>
            <a:ext cx="3124200" cy="3581400"/>
            <a:chOff x="5334000" y="3810000"/>
            <a:chExt cx="2895600" cy="2971800"/>
          </a:xfrm>
        </p:grpSpPr>
        <p:sp>
          <p:nvSpPr>
            <p:cNvPr id="22" name="Oval 21"/>
            <p:cNvSpPr/>
            <p:nvPr/>
          </p:nvSpPr>
          <p:spPr>
            <a:xfrm>
              <a:off x="5486400" y="3810000"/>
              <a:ext cx="2667000" cy="25146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5486400" y="5791200"/>
              <a:ext cx="2743200" cy="838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5486400" y="3810000"/>
              <a:ext cx="2667000" cy="25146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ounded Rectangle 24"/>
            <p:cNvSpPr/>
            <p:nvPr/>
          </p:nvSpPr>
          <p:spPr>
            <a:xfrm>
              <a:off x="5791200" y="5105400"/>
              <a:ext cx="20574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5486400" y="5791200"/>
              <a:ext cx="2743200" cy="990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tx1"/>
                  </a:solidFill>
                  <a:effectLst>
                    <a:outerShdw blurRad="38100" dist="38100" dir="2700000" algn="tl">
                      <a:srgbClr val="000000">
                        <a:alpha val="43137"/>
                      </a:srgbClr>
                    </a:outerShdw>
                  </a:effectLst>
                </a:rPr>
                <a:t>October-December</a:t>
              </a:r>
              <a:endParaRPr lang="en-US" sz="3600" b="1" dirty="0">
                <a:solidFill>
                  <a:schemeClr val="tx1"/>
                </a:solidFill>
                <a:effectLst>
                  <a:outerShdw blurRad="38100" dist="38100" dir="2700000" algn="tl">
                    <a:srgbClr val="000000">
                      <a:alpha val="43137"/>
                    </a:srgbClr>
                  </a:outerShdw>
                </a:effectLst>
              </a:endParaRPr>
            </a:p>
          </p:txBody>
        </p:sp>
        <p:sp>
          <p:nvSpPr>
            <p:cNvPr id="43" name="Isosceles Triangle 42"/>
            <p:cNvSpPr/>
            <p:nvPr/>
          </p:nvSpPr>
          <p:spPr>
            <a:xfrm>
              <a:off x="6781800" y="4191000"/>
              <a:ext cx="7620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35"/>
            <p:cNvGrpSpPr>
              <a:grpSpLocks/>
            </p:cNvGrpSpPr>
            <p:nvPr/>
          </p:nvGrpSpPr>
          <p:grpSpPr bwMode="auto">
            <a:xfrm>
              <a:off x="5334000" y="4191000"/>
              <a:ext cx="2743200" cy="1143000"/>
              <a:chOff x="1981200" y="3200400"/>
              <a:chExt cx="3581400" cy="1143000"/>
            </a:xfrm>
          </p:grpSpPr>
          <p:sp>
            <p:nvSpPr>
              <p:cNvPr id="49" name="Arc 48"/>
              <p:cNvSpPr/>
              <p:nvPr/>
            </p:nvSpPr>
            <p:spPr>
              <a:xfrm>
                <a:off x="1981200" y="3200400"/>
                <a:ext cx="3581400" cy="10668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Arc 49"/>
              <p:cNvSpPr/>
              <p:nvPr/>
            </p:nvSpPr>
            <p:spPr>
              <a:xfrm>
                <a:off x="1981200" y="3200400"/>
                <a:ext cx="3200047" cy="10668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Arc 50"/>
              <p:cNvSpPr/>
              <p:nvPr/>
            </p:nvSpPr>
            <p:spPr>
              <a:xfrm>
                <a:off x="2057886" y="3200400"/>
                <a:ext cx="2895379" cy="11430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 name="Group 36"/>
            <p:cNvGrpSpPr>
              <a:grpSpLocks/>
            </p:cNvGrpSpPr>
            <p:nvPr/>
          </p:nvGrpSpPr>
          <p:grpSpPr bwMode="auto">
            <a:xfrm flipH="1">
              <a:off x="5562600" y="4191000"/>
              <a:ext cx="2590800" cy="1143000"/>
              <a:chOff x="1981200" y="3200400"/>
              <a:chExt cx="3581400" cy="1143000"/>
            </a:xfrm>
          </p:grpSpPr>
          <p:sp>
            <p:nvSpPr>
              <p:cNvPr id="46" name="Arc 45"/>
              <p:cNvSpPr/>
              <p:nvPr/>
            </p:nvSpPr>
            <p:spPr>
              <a:xfrm>
                <a:off x="1981200" y="3200400"/>
                <a:ext cx="3581400" cy="10668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Arc 46"/>
              <p:cNvSpPr/>
              <p:nvPr/>
            </p:nvSpPr>
            <p:spPr>
              <a:xfrm>
                <a:off x="1981200" y="3200400"/>
                <a:ext cx="3199560" cy="10668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Arc 47"/>
              <p:cNvSpPr/>
              <p:nvPr/>
            </p:nvSpPr>
            <p:spPr>
              <a:xfrm>
                <a:off x="2058006" y="3200400"/>
                <a:ext cx="2894527" cy="11430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 name="Group 71"/>
            <p:cNvGrpSpPr>
              <a:grpSpLocks/>
            </p:cNvGrpSpPr>
            <p:nvPr/>
          </p:nvGrpSpPr>
          <p:grpSpPr bwMode="auto">
            <a:xfrm>
              <a:off x="5700713" y="4724400"/>
              <a:ext cx="776287" cy="528638"/>
              <a:chOff x="1066801" y="4729208"/>
              <a:chExt cx="776122" cy="528592"/>
            </a:xfrm>
          </p:grpSpPr>
          <p:sp>
            <p:nvSpPr>
              <p:cNvPr id="73" name="Teardrop 72"/>
              <p:cNvSpPr/>
              <p:nvPr/>
            </p:nvSpPr>
            <p:spPr>
              <a:xfrm>
                <a:off x="1371536" y="5029220"/>
                <a:ext cx="152368" cy="228580"/>
              </a:xfrm>
              <a:prstGeom prst="teardrop">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p:nvPr/>
            </p:nvSpPr>
            <p:spPr>
              <a:xfrm rot="1055668">
                <a:off x="1066801" y="4953027"/>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rot="20087958">
                <a:off x="1462004" y="4930803"/>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rot="2333213">
                <a:off x="1149333" y="4903818"/>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rot="1055668">
                <a:off x="1462004" y="5083190"/>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rot="18578568">
                <a:off x="1361989" y="4843508"/>
                <a:ext cx="380967" cy="152368"/>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 name="Group 78"/>
            <p:cNvGrpSpPr>
              <a:grpSpLocks/>
            </p:cNvGrpSpPr>
            <p:nvPr/>
          </p:nvGrpSpPr>
          <p:grpSpPr bwMode="auto">
            <a:xfrm>
              <a:off x="7148513" y="4724400"/>
              <a:ext cx="776287" cy="528638"/>
              <a:chOff x="1066801" y="4729208"/>
              <a:chExt cx="776122" cy="528592"/>
            </a:xfrm>
          </p:grpSpPr>
          <p:sp>
            <p:nvSpPr>
              <p:cNvPr id="80" name="Teardrop 79"/>
              <p:cNvSpPr/>
              <p:nvPr/>
            </p:nvSpPr>
            <p:spPr>
              <a:xfrm>
                <a:off x="1371536" y="5029220"/>
                <a:ext cx="152368" cy="228580"/>
              </a:xfrm>
              <a:prstGeom prst="teardrop">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rot="1055668">
                <a:off x="1066801" y="4953027"/>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rot="20087958">
                <a:off x="1462004" y="4930803"/>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rot="2333213">
                <a:off x="1149333" y="4903818"/>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rot="1055668">
                <a:off x="1462004" y="5083190"/>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rot="18578568">
                <a:off x="1361989" y="4843508"/>
                <a:ext cx="380967" cy="152368"/>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88" name="Oval 87"/>
          <p:cNvSpPr/>
          <p:nvPr/>
        </p:nvSpPr>
        <p:spPr>
          <a:xfrm>
            <a:off x="88232" y="2057400"/>
            <a:ext cx="2877553" cy="3030415"/>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ectangle 88"/>
          <p:cNvSpPr/>
          <p:nvPr/>
        </p:nvSpPr>
        <p:spPr>
          <a:xfrm>
            <a:off x="88232" y="4445000"/>
            <a:ext cx="2959768" cy="101013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88232" y="2057400"/>
            <a:ext cx="2877553" cy="303041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Rounded Rectangle 90"/>
          <p:cNvSpPr/>
          <p:nvPr/>
        </p:nvSpPr>
        <p:spPr>
          <a:xfrm>
            <a:off x="417095" y="3618523"/>
            <a:ext cx="2219826" cy="82647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Rectangle 91"/>
          <p:cNvSpPr/>
          <p:nvPr/>
        </p:nvSpPr>
        <p:spPr>
          <a:xfrm>
            <a:off x="88232" y="4445000"/>
            <a:ext cx="2959768" cy="1193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tx1"/>
                </a:solidFill>
                <a:effectLst>
                  <a:outerShdw blurRad="38100" dist="38100" dir="2700000" algn="tl">
                    <a:srgbClr val="000000">
                      <a:alpha val="43137"/>
                    </a:srgbClr>
                  </a:outerShdw>
                </a:effectLst>
              </a:rPr>
              <a:t>February-April</a:t>
            </a:r>
            <a:endParaRPr lang="en-US" sz="3600" b="1" dirty="0">
              <a:solidFill>
                <a:schemeClr val="tx1"/>
              </a:solidFill>
              <a:effectLst>
                <a:outerShdw blurRad="38100" dist="38100" dir="2700000" algn="tl">
                  <a:srgbClr val="000000">
                    <a:alpha val="43137"/>
                  </a:srgbClr>
                </a:outerShdw>
              </a:effectLst>
            </a:endParaRPr>
          </a:p>
        </p:txBody>
      </p:sp>
      <p:grpSp>
        <p:nvGrpSpPr>
          <p:cNvPr id="96" name="Group 71"/>
          <p:cNvGrpSpPr>
            <a:grpSpLocks/>
          </p:cNvGrpSpPr>
          <p:nvPr/>
        </p:nvGrpSpPr>
        <p:grpSpPr bwMode="auto">
          <a:xfrm>
            <a:off x="319461" y="3159369"/>
            <a:ext cx="837571" cy="637077"/>
            <a:chOff x="1066801" y="4729208"/>
            <a:chExt cx="776122" cy="528592"/>
          </a:xfrm>
        </p:grpSpPr>
        <p:sp>
          <p:nvSpPr>
            <p:cNvPr id="104" name="Teardrop 103"/>
            <p:cNvSpPr/>
            <p:nvPr/>
          </p:nvSpPr>
          <p:spPr>
            <a:xfrm>
              <a:off x="1371536" y="5029220"/>
              <a:ext cx="152368" cy="228580"/>
            </a:xfrm>
            <a:prstGeom prst="teardrop">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04"/>
            <p:cNvSpPr/>
            <p:nvPr/>
          </p:nvSpPr>
          <p:spPr>
            <a:xfrm rot="1055668">
              <a:off x="1066801" y="4953027"/>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05"/>
            <p:cNvSpPr/>
            <p:nvPr/>
          </p:nvSpPr>
          <p:spPr>
            <a:xfrm rot="20087958">
              <a:off x="1462004" y="4930803"/>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106"/>
            <p:cNvSpPr/>
            <p:nvPr/>
          </p:nvSpPr>
          <p:spPr>
            <a:xfrm rot="2333213">
              <a:off x="1149333" y="4903818"/>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a:xfrm rot="1055668">
              <a:off x="1462004" y="5083190"/>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p:cNvSpPr/>
            <p:nvPr/>
          </p:nvSpPr>
          <p:spPr>
            <a:xfrm rot="18578568">
              <a:off x="1361989" y="4843508"/>
              <a:ext cx="380967" cy="152368"/>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7" name="Group 78"/>
          <p:cNvGrpSpPr>
            <a:grpSpLocks/>
          </p:cNvGrpSpPr>
          <p:nvPr/>
        </p:nvGrpSpPr>
        <p:grpSpPr bwMode="auto">
          <a:xfrm>
            <a:off x="1881561" y="3159369"/>
            <a:ext cx="837571" cy="637077"/>
            <a:chOff x="1066801" y="4729208"/>
            <a:chExt cx="776122" cy="528592"/>
          </a:xfrm>
        </p:grpSpPr>
        <p:sp>
          <p:nvSpPr>
            <p:cNvPr id="98" name="Teardrop 97"/>
            <p:cNvSpPr/>
            <p:nvPr/>
          </p:nvSpPr>
          <p:spPr>
            <a:xfrm>
              <a:off x="1371536" y="5029220"/>
              <a:ext cx="152368" cy="228580"/>
            </a:xfrm>
            <a:prstGeom prst="teardrop">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rot="1055668">
              <a:off x="1066801" y="4953027"/>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rot="20087958">
              <a:off x="1462004" y="4930803"/>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rot="2333213">
              <a:off x="1149333" y="4903818"/>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rot="1055668">
              <a:off x="1462004" y="5083190"/>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rot="18578568">
              <a:off x="1361989" y="4843508"/>
              <a:ext cx="380967" cy="152368"/>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D:\00 Work Documents\Fruit Lab GIFVL\Projects\Breeding\strawberry breeding\summer fall production systems\low tunnels\bird netting\IMG_0632.jpg"/>
          <p:cNvPicPr>
            <a:picLocks noChangeAspect="1" noChangeArrowheads="1"/>
          </p:cNvPicPr>
          <p:nvPr/>
        </p:nvPicPr>
        <p:blipFill>
          <a:blip r:embed="rId3" cstate="print"/>
          <a:srcRect/>
          <a:stretch>
            <a:fillRect/>
          </a:stretch>
        </p:blipFill>
        <p:spPr bwMode="auto">
          <a:xfrm>
            <a:off x="0" y="0"/>
            <a:ext cx="9144000" cy="6875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E:\00 Work Documents\Fruit Lab GIFVL\Projects\Breeding\strawberry breeding\summer fall production systems\low tunnels\2012 new tunnels\IMG_0925.jpg"/>
          <p:cNvPicPr>
            <a:picLocks noChangeAspect="1" noChangeArrowheads="1"/>
          </p:cNvPicPr>
          <p:nvPr/>
        </p:nvPicPr>
        <p:blipFill>
          <a:blip r:embed="rId3" cstate="screen"/>
          <a:srcRect/>
          <a:stretch>
            <a:fillRect/>
          </a:stretch>
        </p:blipFill>
        <p:spPr bwMode="auto">
          <a:xfrm>
            <a:off x="0" y="0"/>
            <a:ext cx="9144522"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00 Work Documents\Fruit Lab GIFVL\Projects\Breeding\strawberry breeding\summer fall production systems\low tunnels\2013-2014 new tunnels\IMG_1497.JPG"/>
          <p:cNvPicPr>
            <a:picLocks noChangeAspect="1" noChangeArrowheads="1"/>
          </p:cNvPicPr>
          <p:nvPr/>
        </p:nvPicPr>
        <p:blipFill>
          <a:blip r:embed="rId3" cstate="screen"/>
          <a:srcRect/>
          <a:stretch>
            <a:fillRect/>
          </a:stretch>
        </p:blipFill>
        <p:spPr bwMode="auto">
          <a:xfrm>
            <a:off x="-1" y="0"/>
            <a:ext cx="9144523"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685800"/>
          <a:ext cx="9144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5867400"/>
            <a:ext cx="9144000" cy="830997"/>
          </a:xfrm>
          <a:prstGeom prst="rect">
            <a:avLst/>
          </a:prstGeom>
          <a:noFill/>
        </p:spPr>
        <p:txBody>
          <a:bodyPr wrap="square" rtlCol="0">
            <a:spAutoFit/>
          </a:bodyPr>
          <a:lstStyle/>
          <a:p>
            <a:pPr algn="ctr"/>
            <a:r>
              <a:rPr lang="en-US" sz="2400" b="1" dirty="0" smtClean="0"/>
              <a:t>Tunnels fruit sooner, the season is more spread out, </a:t>
            </a:r>
          </a:p>
          <a:p>
            <a:pPr algn="ctr"/>
            <a:r>
              <a:rPr lang="en-US" sz="2400" b="1" dirty="0" smtClean="0"/>
              <a:t>and less fruit is lost to disease and stress. Do </a:t>
            </a:r>
            <a:r>
              <a:rPr lang="en-US" sz="2400" b="1" u="sng" dirty="0" smtClean="0"/>
              <a:t>not</a:t>
            </a:r>
            <a:r>
              <a:rPr lang="en-US" sz="2400" b="1" dirty="0" smtClean="0"/>
              <a:t> de-blossom.</a:t>
            </a:r>
            <a:endParaRPr lang="en-US"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lewersk\My Documents\My Pictures\IMG_0625.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E:\00 Work Documents\Fruit Lab GIFVL\Meetings and Trips\2012 11 Nov09 Gordon Johnson Deleware\phone photos\2012-07-23_07-04-16_459.jpg"/>
          <p:cNvPicPr>
            <a:picLocks noChangeAspect="1" noChangeArrowheads="1"/>
          </p:cNvPicPr>
          <p:nvPr/>
        </p:nvPicPr>
        <p:blipFill>
          <a:blip r:embed="rId3" cstate="print">
            <a:lum bright="14000" contrast="22000"/>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E:\00 Work Documents\Fruit Lab GIFVL\Meetings and Trips\2012 11 Nov09 Gordon Johnson Deleware\phone photos\2012-06-28_07-29-42_487.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4" name="TextBox 3"/>
          <p:cNvSpPr txBox="1"/>
          <p:nvPr/>
        </p:nvSpPr>
        <p:spPr>
          <a:xfrm>
            <a:off x="0" y="4419600"/>
            <a:ext cx="2723951" cy="1815882"/>
          </a:xfrm>
          <a:prstGeom prst="rect">
            <a:avLst/>
          </a:prstGeom>
          <a:noFill/>
        </p:spPr>
        <p:txBody>
          <a:bodyPr wrap="none" rtlCol="0">
            <a:spAutoFit/>
          </a:bodyPr>
          <a:lstStyle/>
          <a:p>
            <a:pPr>
              <a:buFont typeface="Arial" pitchFamily="34" charset="0"/>
              <a:buChar char="•"/>
            </a:pPr>
            <a:r>
              <a:rPr lang="en-US" sz="2800" b="1" dirty="0" smtClean="0">
                <a:effectLst>
                  <a:outerShdw blurRad="38100" dist="38100" dir="2700000" algn="tl">
                    <a:srgbClr val="000000">
                      <a:alpha val="43137"/>
                    </a:srgbClr>
                  </a:outerShdw>
                </a:effectLst>
              </a:rPr>
              <a:t>Slugs</a:t>
            </a:r>
          </a:p>
          <a:p>
            <a:pPr>
              <a:buFont typeface="Arial" pitchFamily="34" charset="0"/>
              <a:buChar char="•"/>
            </a:pPr>
            <a:r>
              <a:rPr lang="en-US" sz="2800" b="1" dirty="0" smtClean="0">
                <a:effectLst>
                  <a:outerShdw blurRad="38100" dist="38100" dir="2700000" algn="tl">
                    <a:srgbClr val="000000">
                      <a:alpha val="43137"/>
                    </a:srgbClr>
                  </a:outerShdw>
                </a:effectLst>
              </a:rPr>
              <a:t>Ants</a:t>
            </a:r>
          </a:p>
          <a:p>
            <a:pPr>
              <a:buFont typeface="Arial" pitchFamily="34" charset="0"/>
              <a:buChar char="•"/>
            </a:pPr>
            <a:r>
              <a:rPr lang="en-US" sz="2800" b="1" dirty="0" smtClean="0">
                <a:effectLst>
                  <a:outerShdw blurRad="38100" dist="38100" dir="2700000" algn="tl">
                    <a:srgbClr val="000000">
                      <a:alpha val="43137"/>
                    </a:srgbClr>
                  </a:outerShdw>
                </a:effectLst>
              </a:rPr>
              <a:t>Too much N</a:t>
            </a:r>
          </a:p>
          <a:p>
            <a:pPr>
              <a:buFont typeface="Arial" pitchFamily="34" charset="0"/>
              <a:buChar char="•"/>
            </a:pPr>
            <a:r>
              <a:rPr lang="en-US" sz="2800" b="1" dirty="0" smtClean="0">
                <a:effectLst>
                  <a:outerShdw blurRad="38100" dist="38100" dir="2700000" algn="tl">
                    <a:srgbClr val="000000">
                      <a:alpha val="43137"/>
                    </a:srgbClr>
                  </a:outerShdw>
                </a:effectLst>
              </a:rPr>
              <a:t>Irrigation timing</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 Work Documents\My Pictures\insects\wasp.png"/>
          <p:cNvPicPr>
            <a:picLocks noChangeAspect="1" noChangeArrowheads="1"/>
          </p:cNvPicPr>
          <p:nvPr/>
        </p:nvPicPr>
        <p:blipFill>
          <a:blip r:embed="rId3"/>
          <a:srcRect l="13410" r="3431"/>
          <a:stretch>
            <a:fillRect/>
          </a:stretch>
        </p:blipFill>
        <p:spPr bwMode="auto">
          <a:xfrm>
            <a:off x="0" y="0"/>
            <a:ext cx="9267568"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00 Work Documents\My Pictures\insects\swd-monitorf6.jpg"/>
          <p:cNvPicPr>
            <a:picLocks noChangeAspect="1" noChangeArrowheads="1"/>
          </p:cNvPicPr>
          <p:nvPr/>
        </p:nvPicPr>
        <p:blipFill>
          <a:blip r:embed="rId3"/>
          <a:srcRect/>
          <a:stretch>
            <a:fillRect/>
          </a:stretch>
        </p:blipFill>
        <p:spPr bwMode="auto">
          <a:xfrm>
            <a:off x="0" y="0"/>
            <a:ext cx="9144000" cy="717804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16E67"/>
        </a:solidFill>
        <a:effectLst/>
      </p:bgPr>
    </p:bg>
    <p:spTree>
      <p:nvGrpSpPr>
        <p:cNvPr id="1" name=""/>
        <p:cNvGrpSpPr/>
        <p:nvPr/>
      </p:nvGrpSpPr>
      <p:grpSpPr>
        <a:xfrm>
          <a:off x="0" y="0"/>
          <a:ext cx="0" cy="0"/>
          <a:chOff x="0" y="0"/>
          <a:chExt cx="0" cy="0"/>
        </a:xfrm>
      </p:grpSpPr>
      <p:pic>
        <p:nvPicPr>
          <p:cNvPr id="160770" name="Picture 2" descr="E:\00 Work Documents\Fruit Lab GIFVL\Meetings and Trips\2012 11 Nov09 Gordon Johnson Deleware\phone photos\2012-04-30_07-18-41_307.jpg"/>
          <p:cNvPicPr>
            <a:picLocks noChangeAspect="1" noChangeArrowheads="1"/>
          </p:cNvPicPr>
          <p:nvPr/>
        </p:nvPicPr>
        <p:blipFill>
          <a:blip r:embed="rId3" cstate="screen">
            <a:lum bright="20000" contrast="30000"/>
          </a:blip>
          <a:srcRect/>
          <a:stretch>
            <a:fillRect/>
          </a:stretch>
        </p:blipFill>
        <p:spPr bwMode="auto">
          <a:xfrm>
            <a:off x="-1" y="914400"/>
            <a:ext cx="9144001" cy="6019800"/>
          </a:xfrm>
          <a:prstGeom prst="rect">
            <a:avLst/>
          </a:prstGeom>
          <a:noFill/>
        </p:spPr>
      </p:pic>
      <p:sp>
        <p:nvSpPr>
          <p:cNvPr id="3" name="TextBox 2"/>
          <p:cNvSpPr txBox="1"/>
          <p:nvPr/>
        </p:nvSpPr>
        <p:spPr>
          <a:xfrm>
            <a:off x="609600" y="152400"/>
            <a:ext cx="7955832" cy="707886"/>
          </a:xfrm>
          <a:prstGeom prst="rect">
            <a:avLst/>
          </a:prstGeom>
          <a:noFill/>
        </p:spPr>
        <p:txBody>
          <a:bodyPr wrap="none" rtlCol="0">
            <a:spAutoFit/>
          </a:bodyPr>
          <a:lstStyle/>
          <a:p>
            <a:r>
              <a:rPr lang="en-US" sz="4000" b="1" dirty="0" smtClean="0">
                <a:solidFill>
                  <a:schemeClr val="bg1"/>
                </a:solidFill>
                <a:effectLst>
                  <a:outerShdw blurRad="38100" dist="38100" dir="2700000" algn="tl">
                    <a:srgbClr val="000000">
                      <a:alpha val="43137"/>
                    </a:srgbClr>
                  </a:outerShdw>
                </a:effectLst>
              </a:rPr>
              <a:t>April Strawberries on 2</a:t>
            </a:r>
            <a:r>
              <a:rPr lang="en-US" sz="4000" b="1" baseline="30000" dirty="0" smtClean="0">
                <a:solidFill>
                  <a:schemeClr val="bg1"/>
                </a:solidFill>
                <a:effectLst>
                  <a:outerShdw blurRad="38100" dist="38100" dir="2700000" algn="tl">
                    <a:srgbClr val="000000">
                      <a:alpha val="43137"/>
                    </a:srgbClr>
                  </a:outerShdw>
                </a:effectLst>
              </a:rPr>
              <a:t>nd</a:t>
            </a:r>
            <a:r>
              <a:rPr lang="en-US" sz="4000" b="1" dirty="0" smtClean="0">
                <a:solidFill>
                  <a:schemeClr val="bg1"/>
                </a:solidFill>
                <a:effectLst>
                  <a:outerShdw blurRad="38100" dist="38100" dir="2700000" algn="tl">
                    <a:srgbClr val="000000">
                      <a:alpha val="43137"/>
                    </a:srgbClr>
                  </a:outerShdw>
                </a:effectLst>
              </a:rPr>
              <a:t>-year plants</a:t>
            </a:r>
            <a:endParaRPr lang="en-US" sz="4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200400" y="1600200"/>
            <a:ext cx="2638425" cy="369888"/>
          </a:xfrm>
          <a:prstGeom prst="rect">
            <a:avLst/>
          </a:prstGeom>
          <a:noFill/>
          <a:ln w="9525">
            <a:noFill/>
            <a:miter lim="800000"/>
            <a:headEnd/>
            <a:tailEnd/>
          </a:ln>
        </p:spPr>
        <p:txBody>
          <a:bodyPr wrap="none">
            <a:spAutoFit/>
          </a:bodyPr>
          <a:lstStyle/>
          <a:p>
            <a:r>
              <a:rPr lang="en-US">
                <a:latin typeface="Calibri" pitchFamily="34" charset="0"/>
              </a:rPr>
              <a:t>First, let’s talk about yield.</a:t>
            </a:r>
          </a:p>
        </p:txBody>
      </p:sp>
      <p:pic>
        <p:nvPicPr>
          <p:cNvPr id="6147" name="Picture 2" descr="D:\00 Work Documents\Fruit Lab GIFVL\Projects\Breeding\strawberry breeding\summer fall production systems\low tunnels\Lynn and Susan visit\IMG_0463.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0" y="0"/>
            <a:ext cx="9144000"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July 2011 - Beltsville, Maryland</a:t>
            </a:r>
            <a:endParaRPr lang="en-US" sz="5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E:\00 Work Documents\Fruit Lab GIFVL\Meetings and Trips\2012 11 Nov09 Gordon Johnson Deleware\phone photos\2012-04-30_07-17-45_733.jpg"/>
          <p:cNvPicPr>
            <a:picLocks noChangeAspect="1" noChangeArrowheads="1"/>
          </p:cNvPicPr>
          <p:nvPr/>
        </p:nvPicPr>
        <p:blipFill>
          <a:blip r:embed="rId3" cstate="screen"/>
          <a:srcRect/>
          <a:stretch>
            <a:fillRect/>
          </a:stretch>
        </p:blipFill>
        <p:spPr bwMode="auto">
          <a:xfrm>
            <a:off x="0" y="0"/>
            <a:ext cx="9194864"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685800"/>
          <a:ext cx="91440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219203"/>
          <a:ext cx="9143999" cy="3581397"/>
        </p:xfrm>
        <a:graphic>
          <a:graphicData uri="http://schemas.openxmlformats.org/drawingml/2006/table">
            <a:tbl>
              <a:tblPr/>
              <a:tblGrid>
                <a:gridCol w="1635162"/>
                <a:gridCol w="1463040"/>
                <a:gridCol w="1174735"/>
                <a:gridCol w="1174735"/>
                <a:gridCol w="172122"/>
                <a:gridCol w="1174735"/>
                <a:gridCol w="1174735"/>
                <a:gridCol w="1174735"/>
              </a:tblGrid>
              <a:tr h="397933">
                <a:tc>
                  <a:txBody>
                    <a:bodyPr/>
                    <a:lstStyle/>
                    <a:p>
                      <a:pPr algn="l" fontAlgn="b"/>
                      <a:r>
                        <a:rPr lang="en-US" sz="1800" b="0" i="0" u="none" strike="noStrike" dirty="0">
                          <a:solidFill>
                            <a:schemeClr val="tx1"/>
                          </a:solidFill>
                          <a:latin typeface="Arial Narrow" pitchFamily="34" charset="0"/>
                        </a:rPr>
                        <a:t> </a:t>
                      </a:r>
                    </a:p>
                  </a:txBody>
                  <a:tcPr marL="7434" marR="7434" marT="7434"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800" b="0" i="0" u="none" strike="noStrike" dirty="0">
                          <a:solidFill>
                            <a:schemeClr val="tx1"/>
                          </a:solidFill>
                          <a:latin typeface="Arial Narrow" pitchFamily="34" charset="0"/>
                        </a:rPr>
                        <a:t>2011-2012 tunnel yields (lbs/A)</a:t>
                      </a:r>
                    </a:p>
                  </a:txBody>
                  <a:tcPr marL="7434" marR="7434" marT="74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solidFill>
                            <a:schemeClr val="tx1"/>
                          </a:solidFill>
                          <a:latin typeface="Arial Narrow" pitchFamily="34" charset="0"/>
                        </a:rPr>
                        <a:t> </a:t>
                      </a:r>
                    </a:p>
                  </a:txBody>
                  <a:tcPr marL="7434" marR="7434" marT="7434"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800" b="0" i="0" u="none" strike="noStrike">
                          <a:solidFill>
                            <a:schemeClr val="tx1"/>
                          </a:solidFill>
                          <a:latin typeface="Arial Narrow" pitchFamily="34" charset="0"/>
                        </a:rPr>
                        <a:t>2012-2013 tunnel yields (lbs/A.)</a:t>
                      </a:r>
                    </a:p>
                  </a:txBody>
                  <a:tcPr marL="7434" marR="7434" marT="74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7933">
                <a:tc>
                  <a:txBody>
                    <a:bodyPr/>
                    <a:lstStyle/>
                    <a:p>
                      <a:pPr algn="l" fontAlgn="b"/>
                      <a:r>
                        <a:rPr lang="en-US" sz="1800" b="0" i="0" u="none" strike="noStrike">
                          <a:solidFill>
                            <a:schemeClr val="tx1"/>
                          </a:solidFill>
                          <a:latin typeface="Arial Narrow" pitchFamily="34" charset="0"/>
                        </a:rPr>
                        <a:t>Genotype</a:t>
                      </a:r>
                    </a:p>
                  </a:txBody>
                  <a:tcPr marL="7434" marR="7434" marT="74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chemeClr val="tx1"/>
                          </a:solidFill>
                          <a:latin typeface="Arial Narrow" pitchFamily="34" charset="0"/>
                        </a:rPr>
                        <a:t>2011</a:t>
                      </a:r>
                    </a:p>
                  </a:txBody>
                  <a:tcPr marL="7434" marR="7434" marT="74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chemeClr val="tx1"/>
                          </a:solidFill>
                          <a:latin typeface="Arial Narrow" pitchFamily="34" charset="0"/>
                        </a:rPr>
                        <a:t>2012</a:t>
                      </a:r>
                    </a:p>
                  </a:txBody>
                  <a:tcPr marL="7434" marR="7434" marT="74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latin typeface="Arial Narrow" pitchFamily="34" charset="0"/>
                        </a:rPr>
                        <a:t>Total</a:t>
                      </a:r>
                    </a:p>
                  </a:txBody>
                  <a:tcPr marL="7434" marR="7434" marT="74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solidFill>
                          <a:schemeClr val="tx1"/>
                        </a:solidFill>
                        <a:latin typeface="Arial Narrow" pitchFamily="34" charset="0"/>
                      </a:endParaRPr>
                    </a:p>
                  </a:txBody>
                  <a:tcPr marL="7434" marR="7434" marT="7434" marB="0" anchor="b">
                    <a:lnL>
                      <a:noFill/>
                    </a:lnL>
                    <a:lnR>
                      <a:noFill/>
                    </a:lnR>
                    <a:lnT>
                      <a:noFill/>
                    </a:lnT>
                    <a:lnB>
                      <a:noFill/>
                    </a:lnB>
                  </a:tcPr>
                </a:tc>
                <a:tc>
                  <a:txBody>
                    <a:bodyPr/>
                    <a:lstStyle/>
                    <a:p>
                      <a:pPr algn="ctr" fontAlgn="b"/>
                      <a:r>
                        <a:rPr lang="en-US" sz="1800" b="0" i="0" u="none" strike="noStrike" dirty="0">
                          <a:solidFill>
                            <a:schemeClr val="tx1"/>
                          </a:solidFill>
                          <a:latin typeface="Arial Narrow" pitchFamily="34" charset="0"/>
                        </a:rPr>
                        <a:t>2012</a:t>
                      </a:r>
                    </a:p>
                  </a:txBody>
                  <a:tcPr marL="7434" marR="7434" marT="74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chemeClr val="tx1"/>
                          </a:solidFill>
                          <a:latin typeface="Arial Narrow" pitchFamily="34" charset="0"/>
                        </a:rPr>
                        <a:t>2013</a:t>
                      </a:r>
                      <a:endParaRPr lang="en-US" sz="1800" b="0" i="0" u="none" strike="noStrike" dirty="0">
                        <a:solidFill>
                          <a:schemeClr val="tx1"/>
                        </a:solidFill>
                        <a:latin typeface="Arial Narrow" pitchFamily="34" charset="0"/>
                      </a:endParaRPr>
                    </a:p>
                  </a:txBody>
                  <a:tcPr marL="7434" marR="7434" marT="74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chemeClr val="tx1"/>
                          </a:solidFill>
                          <a:latin typeface="Arial Narrow" pitchFamily="34" charset="0"/>
                        </a:rPr>
                        <a:t>Total</a:t>
                      </a:r>
                      <a:endParaRPr lang="en-US" sz="1800" b="0" i="0" u="none" strike="noStrike" dirty="0">
                        <a:solidFill>
                          <a:schemeClr val="tx1"/>
                        </a:solidFill>
                        <a:latin typeface="Arial Narrow" pitchFamily="34" charset="0"/>
                      </a:endParaRPr>
                    </a:p>
                  </a:txBody>
                  <a:tcPr marL="7434" marR="7434" marT="743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933">
                <a:tc>
                  <a:txBody>
                    <a:bodyPr/>
                    <a:lstStyle/>
                    <a:p>
                      <a:pPr algn="l" fontAlgn="b"/>
                      <a:r>
                        <a:rPr lang="en-US" sz="1800" b="0" i="0" u="none" strike="noStrike">
                          <a:solidFill>
                            <a:schemeClr val="tx1"/>
                          </a:solidFill>
                          <a:latin typeface="Arial Narrow" pitchFamily="34" charset="0"/>
                        </a:rPr>
                        <a:t>Evie2</a:t>
                      </a:r>
                    </a:p>
                  </a:txBody>
                  <a:tcPr marL="7434" marR="7434" marT="74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chemeClr val="tx1"/>
                          </a:solidFill>
                          <a:latin typeface="Arial Narrow" pitchFamily="34" charset="0"/>
                        </a:rPr>
                        <a:t>9,515</a:t>
                      </a:r>
                    </a:p>
                  </a:txBody>
                  <a:tcPr marL="7434" marR="7434" marT="74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a:solidFill>
                            <a:schemeClr val="tx1"/>
                          </a:solidFill>
                          <a:latin typeface="Arial Narrow" pitchFamily="34" charset="0"/>
                        </a:rPr>
                        <a:t>25,204</a:t>
                      </a:r>
                    </a:p>
                  </a:txBody>
                  <a:tcPr marL="7434" marR="7434" marT="74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chemeClr val="tx1"/>
                          </a:solidFill>
                          <a:latin typeface="Arial Narrow" pitchFamily="34" charset="0"/>
                        </a:rPr>
                        <a:t>34,720</a:t>
                      </a:r>
                    </a:p>
                  </a:txBody>
                  <a:tcPr marL="7434" marR="7434" marT="74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800" b="0" i="0" u="none" strike="noStrike">
                        <a:solidFill>
                          <a:schemeClr val="tx1"/>
                        </a:solidFill>
                        <a:latin typeface="Arial Narrow" pitchFamily="34" charset="0"/>
                      </a:endParaRPr>
                    </a:p>
                  </a:txBody>
                  <a:tcPr marL="7434" marR="7434" marT="7434" marB="0" anchor="b">
                    <a:lnL>
                      <a:noFill/>
                    </a:lnL>
                    <a:lnR>
                      <a:noFill/>
                    </a:lnR>
                    <a:lnT>
                      <a:noFill/>
                    </a:lnT>
                    <a:lnB>
                      <a:noFill/>
                    </a:lnB>
                  </a:tcPr>
                </a:tc>
                <a:tc>
                  <a:txBody>
                    <a:bodyPr/>
                    <a:lstStyle/>
                    <a:p>
                      <a:pPr algn="ctr" fontAlgn="b"/>
                      <a:r>
                        <a:rPr lang="en-US" sz="1800" b="0" i="0" u="none" strike="noStrike" dirty="0">
                          <a:solidFill>
                            <a:schemeClr val="tx1"/>
                          </a:solidFill>
                          <a:latin typeface="Arial Narrow" pitchFamily="34" charset="0"/>
                        </a:rPr>
                        <a:t>.</a:t>
                      </a:r>
                    </a:p>
                  </a:txBody>
                  <a:tcPr marL="7434" marR="7434" marT="74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chemeClr val="tx1"/>
                          </a:solidFill>
                          <a:latin typeface="Arial Narrow" pitchFamily="34" charset="0"/>
                        </a:rPr>
                        <a:t>.</a:t>
                      </a:r>
                    </a:p>
                  </a:txBody>
                  <a:tcPr marL="7434" marR="7434" marT="74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chemeClr val="tx1"/>
                          </a:solidFill>
                          <a:latin typeface="Arial Narrow" pitchFamily="34" charset="0"/>
                        </a:rPr>
                        <a:t>.</a:t>
                      </a:r>
                    </a:p>
                  </a:txBody>
                  <a:tcPr marL="7434" marR="7434" marT="7434" marB="0" anchor="b">
                    <a:lnL>
                      <a:noFill/>
                    </a:lnL>
                    <a:lnR>
                      <a:noFill/>
                    </a:lnR>
                    <a:lnT w="6350" cap="flat" cmpd="sng" algn="ctr">
                      <a:solidFill>
                        <a:srgbClr val="000000"/>
                      </a:solidFill>
                      <a:prstDash val="solid"/>
                      <a:round/>
                      <a:headEnd type="none" w="med" len="med"/>
                      <a:tailEnd type="none" w="med" len="med"/>
                    </a:lnT>
                    <a:lnB>
                      <a:noFill/>
                    </a:lnB>
                  </a:tcPr>
                </a:tc>
              </a:tr>
              <a:tr h="397933">
                <a:tc>
                  <a:txBody>
                    <a:bodyPr/>
                    <a:lstStyle/>
                    <a:p>
                      <a:pPr algn="l" fontAlgn="b"/>
                      <a:r>
                        <a:rPr lang="en-US" sz="1800" b="0" i="0" u="none" strike="noStrike">
                          <a:solidFill>
                            <a:schemeClr val="tx1"/>
                          </a:solidFill>
                          <a:latin typeface="Arial Narrow" pitchFamily="34" charset="0"/>
                        </a:rPr>
                        <a:t>Seascape</a:t>
                      </a:r>
                    </a:p>
                  </a:txBody>
                  <a:tcPr marL="7434" marR="7434" marT="7434" marB="0" anchor="b">
                    <a:lnL>
                      <a:noFill/>
                    </a:lnL>
                    <a:lnR>
                      <a:noFill/>
                    </a:lnR>
                    <a:lnT>
                      <a:noFill/>
                    </a:lnT>
                    <a:lnB>
                      <a:noFill/>
                    </a:lnB>
                  </a:tcPr>
                </a:tc>
                <a:tc>
                  <a:txBody>
                    <a:bodyPr/>
                    <a:lstStyle/>
                    <a:p>
                      <a:pPr algn="ctr" fontAlgn="b"/>
                      <a:r>
                        <a:rPr lang="en-US" sz="1800" b="1" i="0" u="none" strike="noStrike">
                          <a:solidFill>
                            <a:schemeClr val="tx1"/>
                          </a:solidFill>
                          <a:latin typeface="Arial Narrow" pitchFamily="34" charset="0"/>
                        </a:rPr>
                        <a:t>13,748</a:t>
                      </a:r>
                    </a:p>
                  </a:txBody>
                  <a:tcPr marL="7434" marR="7434" marT="7434" marB="0" anchor="b">
                    <a:lnL>
                      <a:noFill/>
                    </a:lnL>
                    <a:lnR>
                      <a:noFill/>
                    </a:lnR>
                    <a:lnT>
                      <a:noFill/>
                    </a:lnT>
                    <a:lnB>
                      <a:noFill/>
                    </a:lnB>
                  </a:tcPr>
                </a:tc>
                <a:tc>
                  <a:txBody>
                    <a:bodyPr/>
                    <a:lstStyle/>
                    <a:p>
                      <a:pPr algn="ctr" fontAlgn="b"/>
                      <a:r>
                        <a:rPr lang="en-US" sz="1800" b="1" i="0" u="none" strike="noStrike">
                          <a:solidFill>
                            <a:schemeClr val="tx1"/>
                          </a:solidFill>
                          <a:latin typeface="Arial Narrow" pitchFamily="34" charset="0"/>
                        </a:rPr>
                        <a:t>20,501</a:t>
                      </a:r>
                    </a:p>
                  </a:txBody>
                  <a:tcPr marL="7434" marR="7434" marT="7434" marB="0" anchor="b">
                    <a:lnL>
                      <a:noFill/>
                    </a:lnL>
                    <a:lnR>
                      <a:noFill/>
                    </a:lnR>
                    <a:lnT>
                      <a:noFill/>
                    </a:lnT>
                    <a:lnB>
                      <a:noFill/>
                    </a:lnB>
                  </a:tcPr>
                </a:tc>
                <a:tc>
                  <a:txBody>
                    <a:bodyPr/>
                    <a:lstStyle/>
                    <a:p>
                      <a:pPr algn="ctr" fontAlgn="b"/>
                      <a:r>
                        <a:rPr lang="en-US" sz="1800" b="0" i="0" u="none" strike="noStrike" dirty="0">
                          <a:solidFill>
                            <a:schemeClr val="tx1"/>
                          </a:solidFill>
                          <a:latin typeface="Arial Narrow" pitchFamily="34" charset="0"/>
                        </a:rPr>
                        <a:t>34,249</a:t>
                      </a:r>
                    </a:p>
                  </a:txBody>
                  <a:tcPr marL="7434" marR="7434" marT="7434" marB="0" anchor="b">
                    <a:lnL>
                      <a:noFill/>
                    </a:lnL>
                    <a:lnR>
                      <a:noFill/>
                    </a:lnR>
                    <a:lnT>
                      <a:noFill/>
                    </a:lnT>
                    <a:lnB>
                      <a:noFill/>
                    </a:lnB>
                  </a:tcPr>
                </a:tc>
                <a:tc>
                  <a:txBody>
                    <a:bodyPr/>
                    <a:lstStyle/>
                    <a:p>
                      <a:pPr algn="ctr" fontAlgn="b"/>
                      <a:endParaRPr lang="en-US" sz="1800" b="0" i="0" u="none" strike="noStrike">
                        <a:solidFill>
                          <a:schemeClr val="tx1"/>
                        </a:solidFill>
                        <a:latin typeface="Arial Narrow" pitchFamily="34" charset="0"/>
                      </a:endParaRPr>
                    </a:p>
                  </a:txBody>
                  <a:tcPr marL="7434" marR="7434" marT="7434" marB="0" anchor="b">
                    <a:lnL>
                      <a:noFill/>
                    </a:lnL>
                    <a:lnR>
                      <a:noFill/>
                    </a:lnR>
                    <a:lnT>
                      <a:noFill/>
                    </a:lnT>
                    <a:lnB>
                      <a:noFill/>
                    </a:lnB>
                  </a:tcPr>
                </a:tc>
                <a:tc>
                  <a:txBody>
                    <a:bodyPr/>
                    <a:lstStyle/>
                    <a:p>
                      <a:pPr algn="ctr" rtl="0" fontAlgn="b"/>
                      <a:r>
                        <a:rPr lang="en-US" sz="1800" b="0" i="0" u="none" strike="noStrike" dirty="0">
                          <a:solidFill>
                            <a:schemeClr val="tx1"/>
                          </a:solidFill>
                          <a:latin typeface="Arial Narrow"/>
                        </a:rPr>
                        <a:t>15,816</a:t>
                      </a:r>
                    </a:p>
                  </a:txBody>
                  <a:tcPr marL="0" marR="0" marT="0" marB="0" anchor="b">
                    <a:lnL>
                      <a:noFill/>
                    </a:lnL>
                    <a:lnR>
                      <a:noFill/>
                    </a:lnR>
                    <a:lnT>
                      <a:noFill/>
                    </a:lnT>
                    <a:lnB>
                      <a:noFill/>
                    </a:lnB>
                  </a:tcPr>
                </a:tc>
                <a:tc>
                  <a:txBody>
                    <a:bodyPr/>
                    <a:lstStyle/>
                    <a:p>
                      <a:pPr algn="ctr" rtl="0" fontAlgn="b"/>
                      <a:r>
                        <a:rPr lang="en-US" sz="1800" b="1" i="0" u="none" strike="noStrike" dirty="0">
                          <a:solidFill>
                            <a:schemeClr val="tx1"/>
                          </a:solidFill>
                          <a:latin typeface="Arial Narrow"/>
                        </a:rPr>
                        <a:t>16,389</a:t>
                      </a:r>
                    </a:p>
                  </a:txBody>
                  <a:tcPr marL="0" marR="0" marT="0" marB="0" anchor="b">
                    <a:lnL>
                      <a:noFill/>
                    </a:lnL>
                    <a:lnR>
                      <a:noFill/>
                    </a:lnR>
                    <a:lnT>
                      <a:noFill/>
                    </a:lnT>
                    <a:lnB>
                      <a:noFill/>
                    </a:lnB>
                  </a:tcPr>
                </a:tc>
                <a:tc>
                  <a:txBody>
                    <a:bodyPr/>
                    <a:lstStyle/>
                    <a:p>
                      <a:pPr algn="ctr" rtl="0" fontAlgn="b"/>
                      <a:r>
                        <a:rPr lang="en-US" sz="1800" b="0" i="0" u="none" strike="noStrike" dirty="0">
                          <a:solidFill>
                            <a:schemeClr val="tx1"/>
                          </a:solidFill>
                          <a:latin typeface="Arial Narrow"/>
                        </a:rPr>
                        <a:t>32,205</a:t>
                      </a:r>
                    </a:p>
                  </a:txBody>
                  <a:tcPr marL="0" marR="0" marT="0" marB="0" anchor="b">
                    <a:lnL>
                      <a:noFill/>
                    </a:lnL>
                    <a:lnR>
                      <a:noFill/>
                    </a:lnR>
                    <a:lnT>
                      <a:noFill/>
                    </a:lnT>
                    <a:lnB>
                      <a:noFill/>
                    </a:lnB>
                  </a:tcPr>
                </a:tc>
              </a:tr>
              <a:tr h="397933">
                <a:tc>
                  <a:txBody>
                    <a:bodyPr/>
                    <a:lstStyle/>
                    <a:p>
                      <a:pPr algn="l" fontAlgn="b"/>
                      <a:r>
                        <a:rPr lang="en-US" sz="1800" b="0" i="0" u="none" strike="noStrike">
                          <a:solidFill>
                            <a:schemeClr val="tx1"/>
                          </a:solidFill>
                          <a:latin typeface="Arial Narrow" pitchFamily="34" charset="0"/>
                        </a:rPr>
                        <a:t>Portola</a:t>
                      </a:r>
                    </a:p>
                  </a:txBody>
                  <a:tcPr marL="7434" marR="7434" marT="7434" marB="0" anchor="b">
                    <a:lnL>
                      <a:noFill/>
                    </a:lnL>
                    <a:lnR>
                      <a:noFill/>
                    </a:lnR>
                    <a:lnT>
                      <a:noFill/>
                    </a:lnT>
                    <a:lnB>
                      <a:noFill/>
                    </a:lnB>
                  </a:tcPr>
                </a:tc>
                <a:tc>
                  <a:txBody>
                    <a:bodyPr/>
                    <a:lstStyle/>
                    <a:p>
                      <a:pPr algn="ctr" fontAlgn="b"/>
                      <a:r>
                        <a:rPr lang="en-US" sz="1800" b="1" i="0" u="none" strike="noStrike">
                          <a:solidFill>
                            <a:schemeClr val="tx1"/>
                          </a:solidFill>
                          <a:latin typeface="Arial Narrow" pitchFamily="34" charset="0"/>
                        </a:rPr>
                        <a:t>19,669</a:t>
                      </a:r>
                    </a:p>
                  </a:txBody>
                  <a:tcPr marL="7434" marR="7434" marT="7434" marB="0" anchor="b">
                    <a:lnL>
                      <a:noFill/>
                    </a:lnL>
                    <a:lnR>
                      <a:noFill/>
                    </a:lnR>
                    <a:lnT>
                      <a:noFill/>
                    </a:lnT>
                    <a:lnB>
                      <a:noFill/>
                    </a:lnB>
                  </a:tcPr>
                </a:tc>
                <a:tc>
                  <a:txBody>
                    <a:bodyPr/>
                    <a:lstStyle/>
                    <a:p>
                      <a:pPr algn="ctr" fontAlgn="b"/>
                      <a:r>
                        <a:rPr lang="en-US" sz="1800" b="0" i="0" u="none" strike="noStrike">
                          <a:solidFill>
                            <a:schemeClr val="tx1"/>
                          </a:solidFill>
                          <a:latin typeface="Arial Narrow" pitchFamily="34" charset="0"/>
                        </a:rPr>
                        <a:t>11,645</a:t>
                      </a:r>
                    </a:p>
                  </a:txBody>
                  <a:tcPr marL="7434" marR="7434" marT="7434" marB="0" anchor="b">
                    <a:lnL>
                      <a:noFill/>
                    </a:lnL>
                    <a:lnR>
                      <a:noFill/>
                    </a:lnR>
                    <a:lnT>
                      <a:noFill/>
                    </a:lnT>
                    <a:lnB>
                      <a:noFill/>
                    </a:lnB>
                  </a:tcPr>
                </a:tc>
                <a:tc>
                  <a:txBody>
                    <a:bodyPr/>
                    <a:lstStyle/>
                    <a:p>
                      <a:pPr algn="ctr" fontAlgn="b"/>
                      <a:r>
                        <a:rPr lang="en-US" sz="1800" b="0" i="0" u="none" strike="noStrike">
                          <a:solidFill>
                            <a:schemeClr val="tx1"/>
                          </a:solidFill>
                          <a:latin typeface="Arial Narrow" pitchFamily="34" charset="0"/>
                        </a:rPr>
                        <a:t>31,315</a:t>
                      </a:r>
                    </a:p>
                  </a:txBody>
                  <a:tcPr marL="7434" marR="7434" marT="7434" marB="0" anchor="b">
                    <a:lnL>
                      <a:noFill/>
                    </a:lnL>
                    <a:lnR>
                      <a:noFill/>
                    </a:lnR>
                    <a:lnT>
                      <a:noFill/>
                    </a:lnT>
                    <a:lnB>
                      <a:noFill/>
                    </a:lnB>
                  </a:tcPr>
                </a:tc>
                <a:tc>
                  <a:txBody>
                    <a:bodyPr/>
                    <a:lstStyle/>
                    <a:p>
                      <a:pPr algn="ctr" fontAlgn="b"/>
                      <a:endParaRPr lang="en-US" sz="1800" b="0" i="0" u="none" strike="noStrike">
                        <a:solidFill>
                          <a:schemeClr val="tx1"/>
                        </a:solidFill>
                        <a:latin typeface="Arial Narrow" pitchFamily="34" charset="0"/>
                      </a:endParaRPr>
                    </a:p>
                  </a:txBody>
                  <a:tcPr marL="7434" marR="7434" marT="7434" marB="0" anchor="b">
                    <a:lnL>
                      <a:noFill/>
                    </a:lnL>
                    <a:lnR>
                      <a:noFill/>
                    </a:lnR>
                    <a:lnT>
                      <a:noFill/>
                    </a:lnT>
                    <a:lnB>
                      <a:noFill/>
                    </a:lnB>
                  </a:tcPr>
                </a:tc>
                <a:tc>
                  <a:txBody>
                    <a:bodyPr/>
                    <a:lstStyle/>
                    <a:p>
                      <a:pPr algn="ctr" rtl="0" fontAlgn="b"/>
                      <a:r>
                        <a:rPr lang="en-US" sz="1800" b="1" i="0" u="none" strike="noStrike" dirty="0">
                          <a:solidFill>
                            <a:schemeClr val="tx1"/>
                          </a:solidFill>
                          <a:latin typeface="Arial Narrow"/>
                        </a:rPr>
                        <a:t>25,444</a:t>
                      </a:r>
                    </a:p>
                  </a:txBody>
                  <a:tcPr marL="0" marR="0" marT="0" marB="0" anchor="b">
                    <a:lnL>
                      <a:noFill/>
                    </a:lnL>
                    <a:lnR>
                      <a:noFill/>
                    </a:lnR>
                    <a:lnT>
                      <a:noFill/>
                    </a:lnT>
                    <a:lnB>
                      <a:noFill/>
                    </a:lnB>
                  </a:tcPr>
                </a:tc>
                <a:tc>
                  <a:txBody>
                    <a:bodyPr/>
                    <a:lstStyle/>
                    <a:p>
                      <a:pPr algn="ctr" rtl="0" fontAlgn="b"/>
                      <a:r>
                        <a:rPr lang="en-US" sz="1800" b="0" i="0" u="none" strike="noStrike" dirty="0">
                          <a:solidFill>
                            <a:schemeClr val="tx1"/>
                          </a:solidFill>
                          <a:latin typeface="Arial Narrow"/>
                        </a:rPr>
                        <a:t>11,642</a:t>
                      </a:r>
                    </a:p>
                  </a:txBody>
                  <a:tcPr marL="0" marR="0" marT="0" marB="0" anchor="b">
                    <a:lnL>
                      <a:noFill/>
                    </a:lnL>
                    <a:lnR>
                      <a:noFill/>
                    </a:lnR>
                    <a:lnT>
                      <a:noFill/>
                    </a:lnT>
                    <a:lnB>
                      <a:noFill/>
                    </a:lnB>
                  </a:tcPr>
                </a:tc>
                <a:tc>
                  <a:txBody>
                    <a:bodyPr/>
                    <a:lstStyle/>
                    <a:p>
                      <a:pPr algn="ctr" rtl="0" fontAlgn="b"/>
                      <a:r>
                        <a:rPr lang="en-US" sz="1800" b="0" i="0" u="none" strike="noStrike" dirty="0">
                          <a:solidFill>
                            <a:schemeClr val="tx1"/>
                          </a:solidFill>
                          <a:latin typeface="Arial Narrow"/>
                        </a:rPr>
                        <a:t>37,086</a:t>
                      </a:r>
                    </a:p>
                  </a:txBody>
                  <a:tcPr marL="0" marR="0" marT="0" marB="0" anchor="b">
                    <a:lnL>
                      <a:noFill/>
                    </a:lnL>
                    <a:lnR>
                      <a:noFill/>
                    </a:lnR>
                    <a:lnT>
                      <a:noFill/>
                    </a:lnT>
                    <a:lnB>
                      <a:noFill/>
                    </a:lnB>
                  </a:tcPr>
                </a:tc>
              </a:tr>
              <a:tr h="397933">
                <a:tc>
                  <a:txBody>
                    <a:bodyPr/>
                    <a:lstStyle/>
                    <a:p>
                      <a:pPr algn="l" fontAlgn="b"/>
                      <a:r>
                        <a:rPr lang="en-US" sz="1800" b="0" i="0" u="none" strike="noStrike">
                          <a:solidFill>
                            <a:schemeClr val="tx1"/>
                          </a:solidFill>
                          <a:latin typeface="Arial Narrow" pitchFamily="34" charset="0"/>
                        </a:rPr>
                        <a:t>San Andreas</a:t>
                      </a:r>
                    </a:p>
                  </a:txBody>
                  <a:tcPr marL="7434" marR="7434" marT="7434" marB="0" anchor="b">
                    <a:lnL>
                      <a:noFill/>
                    </a:lnL>
                    <a:lnR>
                      <a:noFill/>
                    </a:lnR>
                    <a:lnT>
                      <a:noFill/>
                    </a:lnT>
                    <a:lnB>
                      <a:noFill/>
                    </a:lnB>
                  </a:tcPr>
                </a:tc>
                <a:tc>
                  <a:txBody>
                    <a:bodyPr/>
                    <a:lstStyle/>
                    <a:p>
                      <a:pPr algn="ctr" fontAlgn="b"/>
                      <a:r>
                        <a:rPr lang="en-US" sz="1800" b="0" i="0" u="none" strike="noStrike">
                          <a:solidFill>
                            <a:schemeClr val="tx1"/>
                          </a:solidFill>
                          <a:latin typeface="Arial Narrow" pitchFamily="34" charset="0"/>
                        </a:rPr>
                        <a:t>8,885</a:t>
                      </a:r>
                    </a:p>
                  </a:txBody>
                  <a:tcPr marL="7434" marR="7434" marT="7434" marB="0" anchor="b">
                    <a:lnL>
                      <a:noFill/>
                    </a:lnL>
                    <a:lnR>
                      <a:noFill/>
                    </a:lnR>
                    <a:lnT>
                      <a:noFill/>
                    </a:lnT>
                    <a:lnB>
                      <a:noFill/>
                    </a:lnB>
                  </a:tcPr>
                </a:tc>
                <a:tc>
                  <a:txBody>
                    <a:bodyPr/>
                    <a:lstStyle/>
                    <a:p>
                      <a:pPr algn="ctr" fontAlgn="b"/>
                      <a:r>
                        <a:rPr lang="en-US" sz="1800" b="1" i="0" u="none" strike="noStrike">
                          <a:solidFill>
                            <a:schemeClr val="tx1"/>
                          </a:solidFill>
                          <a:latin typeface="Arial Narrow" pitchFamily="34" charset="0"/>
                        </a:rPr>
                        <a:t>21,032</a:t>
                      </a:r>
                    </a:p>
                  </a:txBody>
                  <a:tcPr marL="7434" marR="7434" marT="7434" marB="0" anchor="b">
                    <a:lnL>
                      <a:noFill/>
                    </a:lnL>
                    <a:lnR>
                      <a:noFill/>
                    </a:lnR>
                    <a:lnT>
                      <a:noFill/>
                    </a:lnT>
                    <a:lnB>
                      <a:noFill/>
                    </a:lnB>
                  </a:tcPr>
                </a:tc>
                <a:tc>
                  <a:txBody>
                    <a:bodyPr/>
                    <a:lstStyle/>
                    <a:p>
                      <a:pPr algn="ctr" fontAlgn="b"/>
                      <a:r>
                        <a:rPr lang="en-US" sz="1800" b="0" i="0" u="none" strike="noStrike">
                          <a:solidFill>
                            <a:schemeClr val="tx1"/>
                          </a:solidFill>
                          <a:latin typeface="Arial Narrow" pitchFamily="34" charset="0"/>
                        </a:rPr>
                        <a:t>29,917</a:t>
                      </a:r>
                    </a:p>
                  </a:txBody>
                  <a:tcPr marL="7434" marR="7434" marT="7434" marB="0" anchor="b">
                    <a:lnL>
                      <a:noFill/>
                    </a:lnL>
                    <a:lnR>
                      <a:noFill/>
                    </a:lnR>
                    <a:lnT>
                      <a:noFill/>
                    </a:lnT>
                    <a:lnB>
                      <a:noFill/>
                    </a:lnB>
                  </a:tcPr>
                </a:tc>
                <a:tc>
                  <a:txBody>
                    <a:bodyPr/>
                    <a:lstStyle/>
                    <a:p>
                      <a:pPr algn="ctr" fontAlgn="b"/>
                      <a:endParaRPr lang="en-US" sz="1800" b="0" i="0" u="none" strike="noStrike">
                        <a:solidFill>
                          <a:schemeClr val="tx1"/>
                        </a:solidFill>
                        <a:latin typeface="Arial Narrow" pitchFamily="34" charset="0"/>
                      </a:endParaRPr>
                    </a:p>
                  </a:txBody>
                  <a:tcPr marL="7434" marR="7434" marT="7434" marB="0" anchor="b">
                    <a:lnL>
                      <a:noFill/>
                    </a:lnL>
                    <a:lnR>
                      <a:noFill/>
                    </a:lnR>
                    <a:lnT>
                      <a:noFill/>
                    </a:lnT>
                    <a:lnB>
                      <a:noFill/>
                    </a:lnB>
                  </a:tcPr>
                </a:tc>
                <a:tc>
                  <a:txBody>
                    <a:bodyPr/>
                    <a:lstStyle/>
                    <a:p>
                      <a:pPr algn="ctr" rtl="0" fontAlgn="b"/>
                      <a:r>
                        <a:rPr lang="en-US" sz="1800" b="0" i="0" u="none" strike="noStrike">
                          <a:solidFill>
                            <a:schemeClr val="tx1"/>
                          </a:solidFill>
                          <a:latin typeface="Arial Narrow"/>
                        </a:rPr>
                        <a:t>12,303</a:t>
                      </a:r>
                    </a:p>
                  </a:txBody>
                  <a:tcPr marL="0" marR="0" marT="0" marB="0" anchor="b">
                    <a:lnL>
                      <a:noFill/>
                    </a:lnL>
                    <a:lnR>
                      <a:noFill/>
                    </a:lnR>
                    <a:lnT>
                      <a:noFill/>
                    </a:lnT>
                    <a:lnB>
                      <a:noFill/>
                    </a:lnB>
                  </a:tcPr>
                </a:tc>
                <a:tc>
                  <a:txBody>
                    <a:bodyPr/>
                    <a:lstStyle/>
                    <a:p>
                      <a:pPr algn="ctr" rtl="0" fontAlgn="b"/>
                      <a:r>
                        <a:rPr lang="en-US" sz="1800" b="0" i="0" u="none" strike="noStrike" dirty="0">
                          <a:solidFill>
                            <a:schemeClr val="tx1"/>
                          </a:solidFill>
                          <a:latin typeface="Arial Narrow"/>
                        </a:rPr>
                        <a:t>11,801</a:t>
                      </a:r>
                    </a:p>
                  </a:txBody>
                  <a:tcPr marL="0" marR="0" marT="0" marB="0" anchor="b">
                    <a:lnL>
                      <a:noFill/>
                    </a:lnL>
                    <a:lnR>
                      <a:noFill/>
                    </a:lnR>
                    <a:lnT>
                      <a:noFill/>
                    </a:lnT>
                    <a:lnB>
                      <a:noFill/>
                    </a:lnB>
                  </a:tcPr>
                </a:tc>
                <a:tc>
                  <a:txBody>
                    <a:bodyPr/>
                    <a:lstStyle/>
                    <a:p>
                      <a:pPr algn="ctr" rtl="0" fontAlgn="b"/>
                      <a:r>
                        <a:rPr lang="en-US" sz="1800" b="0" i="0" u="none" strike="noStrike">
                          <a:solidFill>
                            <a:schemeClr val="tx1"/>
                          </a:solidFill>
                          <a:latin typeface="Arial Narrow"/>
                        </a:rPr>
                        <a:t>24,104</a:t>
                      </a:r>
                    </a:p>
                  </a:txBody>
                  <a:tcPr marL="0" marR="0" marT="0" marB="0" anchor="b">
                    <a:lnL>
                      <a:noFill/>
                    </a:lnL>
                    <a:lnR>
                      <a:noFill/>
                    </a:lnR>
                    <a:lnT>
                      <a:noFill/>
                    </a:lnT>
                    <a:lnB>
                      <a:noFill/>
                    </a:lnB>
                  </a:tcPr>
                </a:tc>
              </a:tr>
              <a:tr h="397933">
                <a:tc>
                  <a:txBody>
                    <a:bodyPr/>
                    <a:lstStyle/>
                    <a:p>
                      <a:pPr algn="l" fontAlgn="b"/>
                      <a:r>
                        <a:rPr lang="en-US" sz="1800" b="0" i="0" u="none" strike="noStrike">
                          <a:solidFill>
                            <a:schemeClr val="tx1"/>
                          </a:solidFill>
                          <a:latin typeface="Arial Narrow" pitchFamily="34" charset="0"/>
                        </a:rPr>
                        <a:t>Monterey</a:t>
                      </a:r>
                    </a:p>
                  </a:txBody>
                  <a:tcPr marL="7434" marR="7434" marT="7434" marB="0" anchor="b">
                    <a:lnL>
                      <a:noFill/>
                    </a:lnL>
                    <a:lnR>
                      <a:noFill/>
                    </a:lnR>
                    <a:lnT>
                      <a:noFill/>
                    </a:lnT>
                    <a:lnB>
                      <a:noFill/>
                    </a:lnB>
                  </a:tcPr>
                </a:tc>
                <a:tc>
                  <a:txBody>
                    <a:bodyPr/>
                    <a:lstStyle/>
                    <a:p>
                      <a:pPr algn="ctr" fontAlgn="b"/>
                      <a:r>
                        <a:rPr lang="en-US" sz="1800" b="1" i="0" u="none" strike="noStrike">
                          <a:solidFill>
                            <a:schemeClr val="tx1"/>
                          </a:solidFill>
                          <a:latin typeface="Arial Narrow" pitchFamily="34" charset="0"/>
                        </a:rPr>
                        <a:t>14,788</a:t>
                      </a:r>
                    </a:p>
                  </a:txBody>
                  <a:tcPr marL="7434" marR="7434" marT="7434" marB="0" anchor="b">
                    <a:lnL>
                      <a:noFill/>
                    </a:lnL>
                    <a:lnR>
                      <a:noFill/>
                    </a:lnR>
                    <a:lnT>
                      <a:noFill/>
                    </a:lnT>
                    <a:lnB>
                      <a:noFill/>
                    </a:lnB>
                  </a:tcPr>
                </a:tc>
                <a:tc>
                  <a:txBody>
                    <a:bodyPr/>
                    <a:lstStyle/>
                    <a:p>
                      <a:pPr algn="ctr" fontAlgn="b"/>
                      <a:r>
                        <a:rPr lang="en-US" sz="1800" b="0" i="0" u="none" strike="noStrike" dirty="0">
                          <a:solidFill>
                            <a:schemeClr val="tx1"/>
                          </a:solidFill>
                          <a:latin typeface="Arial Narrow" pitchFamily="34" charset="0"/>
                        </a:rPr>
                        <a:t>12,000</a:t>
                      </a:r>
                    </a:p>
                  </a:txBody>
                  <a:tcPr marL="7434" marR="7434" marT="7434" marB="0" anchor="b">
                    <a:lnL>
                      <a:noFill/>
                    </a:lnL>
                    <a:lnR>
                      <a:noFill/>
                    </a:lnR>
                    <a:lnT>
                      <a:noFill/>
                    </a:lnT>
                    <a:lnB>
                      <a:noFill/>
                    </a:lnB>
                  </a:tcPr>
                </a:tc>
                <a:tc>
                  <a:txBody>
                    <a:bodyPr/>
                    <a:lstStyle/>
                    <a:p>
                      <a:pPr algn="ctr" fontAlgn="b"/>
                      <a:r>
                        <a:rPr lang="en-US" sz="1800" b="0" i="0" u="none" strike="noStrike">
                          <a:solidFill>
                            <a:schemeClr val="tx1"/>
                          </a:solidFill>
                          <a:latin typeface="Arial Narrow" pitchFamily="34" charset="0"/>
                        </a:rPr>
                        <a:t>26,789</a:t>
                      </a:r>
                    </a:p>
                  </a:txBody>
                  <a:tcPr marL="7434" marR="7434" marT="7434" marB="0" anchor="b">
                    <a:lnL>
                      <a:noFill/>
                    </a:lnL>
                    <a:lnR>
                      <a:noFill/>
                    </a:lnR>
                    <a:lnT>
                      <a:noFill/>
                    </a:lnT>
                    <a:lnB>
                      <a:noFill/>
                    </a:lnB>
                  </a:tcPr>
                </a:tc>
                <a:tc>
                  <a:txBody>
                    <a:bodyPr/>
                    <a:lstStyle/>
                    <a:p>
                      <a:pPr algn="ctr" fontAlgn="b"/>
                      <a:endParaRPr lang="en-US" sz="1800" b="0" i="0" u="none" strike="noStrike">
                        <a:solidFill>
                          <a:schemeClr val="tx1"/>
                        </a:solidFill>
                        <a:latin typeface="Arial Narrow" pitchFamily="34" charset="0"/>
                      </a:endParaRPr>
                    </a:p>
                  </a:txBody>
                  <a:tcPr marL="7434" marR="7434" marT="7434" marB="0" anchor="b">
                    <a:lnL>
                      <a:noFill/>
                    </a:lnL>
                    <a:lnR>
                      <a:noFill/>
                    </a:lnR>
                    <a:lnT>
                      <a:noFill/>
                    </a:lnT>
                    <a:lnB>
                      <a:noFill/>
                    </a:lnB>
                  </a:tcPr>
                </a:tc>
                <a:tc>
                  <a:txBody>
                    <a:bodyPr/>
                    <a:lstStyle/>
                    <a:p>
                      <a:pPr algn="ctr" rtl="0" fontAlgn="b"/>
                      <a:r>
                        <a:rPr lang="en-US" sz="1800" b="1" i="0" u="none" strike="noStrike" dirty="0">
                          <a:solidFill>
                            <a:schemeClr val="tx1"/>
                          </a:solidFill>
                          <a:latin typeface="Arial Narrow"/>
                        </a:rPr>
                        <a:t>18,044</a:t>
                      </a:r>
                    </a:p>
                  </a:txBody>
                  <a:tcPr marL="0" marR="0" marT="0" marB="0" anchor="b">
                    <a:lnL>
                      <a:noFill/>
                    </a:lnL>
                    <a:lnR>
                      <a:noFill/>
                    </a:lnR>
                    <a:lnT>
                      <a:noFill/>
                    </a:lnT>
                    <a:lnB>
                      <a:noFill/>
                    </a:lnB>
                  </a:tcPr>
                </a:tc>
                <a:tc>
                  <a:txBody>
                    <a:bodyPr/>
                    <a:lstStyle/>
                    <a:p>
                      <a:pPr algn="ctr" rtl="0" fontAlgn="b"/>
                      <a:r>
                        <a:rPr lang="en-US" sz="1800" b="0" i="0" u="none" strike="noStrike" dirty="0">
                          <a:solidFill>
                            <a:schemeClr val="tx1"/>
                          </a:solidFill>
                          <a:latin typeface="Arial Narrow"/>
                        </a:rPr>
                        <a:t>8,470</a:t>
                      </a:r>
                    </a:p>
                  </a:txBody>
                  <a:tcPr marL="0" marR="0" marT="0" marB="0" anchor="b">
                    <a:lnL>
                      <a:noFill/>
                    </a:lnL>
                    <a:lnR>
                      <a:noFill/>
                    </a:lnR>
                    <a:lnT>
                      <a:noFill/>
                    </a:lnT>
                    <a:lnB>
                      <a:noFill/>
                    </a:lnB>
                  </a:tcPr>
                </a:tc>
                <a:tc>
                  <a:txBody>
                    <a:bodyPr/>
                    <a:lstStyle/>
                    <a:p>
                      <a:pPr algn="ctr" rtl="0" fontAlgn="b"/>
                      <a:r>
                        <a:rPr lang="en-US" sz="1800" b="0" i="0" u="none" strike="noStrike">
                          <a:solidFill>
                            <a:schemeClr val="tx1"/>
                          </a:solidFill>
                          <a:latin typeface="Arial Narrow"/>
                        </a:rPr>
                        <a:t>26,514</a:t>
                      </a:r>
                    </a:p>
                  </a:txBody>
                  <a:tcPr marL="0" marR="0" marT="0" marB="0" anchor="b">
                    <a:lnL>
                      <a:noFill/>
                    </a:lnL>
                    <a:lnR>
                      <a:noFill/>
                    </a:lnR>
                    <a:lnT>
                      <a:noFill/>
                    </a:lnT>
                    <a:lnB>
                      <a:noFill/>
                    </a:lnB>
                  </a:tcPr>
                </a:tc>
              </a:tr>
              <a:tr h="397933">
                <a:tc>
                  <a:txBody>
                    <a:bodyPr/>
                    <a:lstStyle/>
                    <a:p>
                      <a:pPr algn="l" fontAlgn="b"/>
                      <a:r>
                        <a:rPr lang="en-US" sz="1800" b="0" i="0" u="none" strike="noStrike">
                          <a:solidFill>
                            <a:schemeClr val="tx1"/>
                          </a:solidFill>
                          <a:latin typeface="Arial Narrow" pitchFamily="34" charset="0"/>
                        </a:rPr>
                        <a:t>Albion</a:t>
                      </a:r>
                    </a:p>
                  </a:txBody>
                  <a:tcPr marL="7434" marR="7434" marT="7434" marB="0" anchor="b">
                    <a:lnL>
                      <a:noFill/>
                    </a:lnL>
                    <a:lnR>
                      <a:noFill/>
                    </a:lnR>
                    <a:lnT>
                      <a:noFill/>
                    </a:lnT>
                    <a:lnB>
                      <a:noFill/>
                    </a:lnB>
                  </a:tcPr>
                </a:tc>
                <a:tc>
                  <a:txBody>
                    <a:bodyPr/>
                    <a:lstStyle/>
                    <a:p>
                      <a:pPr algn="ctr" fontAlgn="b"/>
                      <a:r>
                        <a:rPr lang="en-US" sz="1800" b="0" i="0" u="none" strike="noStrike">
                          <a:solidFill>
                            <a:schemeClr val="tx1"/>
                          </a:solidFill>
                          <a:latin typeface="Arial Narrow" pitchFamily="34" charset="0"/>
                        </a:rPr>
                        <a:t>9,841</a:t>
                      </a:r>
                    </a:p>
                  </a:txBody>
                  <a:tcPr marL="7434" marR="7434" marT="7434" marB="0" anchor="b">
                    <a:lnL>
                      <a:noFill/>
                    </a:lnL>
                    <a:lnR>
                      <a:noFill/>
                    </a:lnR>
                    <a:lnT>
                      <a:noFill/>
                    </a:lnT>
                    <a:lnB>
                      <a:noFill/>
                    </a:lnB>
                  </a:tcPr>
                </a:tc>
                <a:tc>
                  <a:txBody>
                    <a:bodyPr/>
                    <a:lstStyle/>
                    <a:p>
                      <a:pPr algn="ctr" fontAlgn="b"/>
                      <a:r>
                        <a:rPr lang="en-US" sz="1800" b="0" i="0" u="none" strike="noStrike" dirty="0">
                          <a:solidFill>
                            <a:schemeClr val="tx1"/>
                          </a:solidFill>
                          <a:latin typeface="Arial Narrow" pitchFamily="34" charset="0"/>
                        </a:rPr>
                        <a:t>12,825</a:t>
                      </a:r>
                    </a:p>
                  </a:txBody>
                  <a:tcPr marL="7434" marR="7434" marT="7434" marB="0" anchor="b">
                    <a:lnL>
                      <a:noFill/>
                    </a:lnL>
                    <a:lnR>
                      <a:noFill/>
                    </a:lnR>
                    <a:lnT>
                      <a:noFill/>
                    </a:lnT>
                    <a:lnB>
                      <a:noFill/>
                    </a:lnB>
                  </a:tcPr>
                </a:tc>
                <a:tc>
                  <a:txBody>
                    <a:bodyPr/>
                    <a:lstStyle/>
                    <a:p>
                      <a:pPr algn="ctr" fontAlgn="b"/>
                      <a:r>
                        <a:rPr lang="en-US" sz="1800" b="0" i="0" u="none" strike="noStrike" dirty="0">
                          <a:solidFill>
                            <a:schemeClr val="tx1"/>
                          </a:solidFill>
                          <a:latin typeface="Arial Narrow" pitchFamily="34" charset="0"/>
                        </a:rPr>
                        <a:t>22,666</a:t>
                      </a:r>
                    </a:p>
                  </a:txBody>
                  <a:tcPr marL="7434" marR="7434" marT="7434" marB="0" anchor="b">
                    <a:lnL>
                      <a:noFill/>
                    </a:lnL>
                    <a:lnR>
                      <a:noFill/>
                    </a:lnR>
                    <a:lnT>
                      <a:noFill/>
                    </a:lnT>
                    <a:lnB>
                      <a:noFill/>
                    </a:lnB>
                  </a:tcPr>
                </a:tc>
                <a:tc>
                  <a:txBody>
                    <a:bodyPr/>
                    <a:lstStyle/>
                    <a:p>
                      <a:pPr algn="ctr" fontAlgn="b"/>
                      <a:endParaRPr lang="en-US" sz="1800" b="0" i="0" u="none" strike="noStrike">
                        <a:solidFill>
                          <a:schemeClr val="tx1"/>
                        </a:solidFill>
                        <a:latin typeface="Arial Narrow" pitchFamily="34" charset="0"/>
                      </a:endParaRPr>
                    </a:p>
                  </a:txBody>
                  <a:tcPr marL="7434" marR="7434" marT="7434" marB="0" anchor="b">
                    <a:lnL>
                      <a:noFill/>
                    </a:lnL>
                    <a:lnR>
                      <a:noFill/>
                    </a:lnR>
                    <a:lnT>
                      <a:noFill/>
                    </a:lnT>
                    <a:lnB>
                      <a:noFill/>
                    </a:lnB>
                  </a:tcPr>
                </a:tc>
                <a:tc>
                  <a:txBody>
                    <a:bodyPr/>
                    <a:lstStyle/>
                    <a:p>
                      <a:pPr algn="ctr" rtl="0" fontAlgn="b"/>
                      <a:r>
                        <a:rPr lang="en-US" sz="1800" b="0" i="0" u="none" strike="noStrike">
                          <a:solidFill>
                            <a:schemeClr val="tx1"/>
                          </a:solidFill>
                          <a:latin typeface="Arial Narrow"/>
                        </a:rPr>
                        <a:t>12,451</a:t>
                      </a:r>
                    </a:p>
                  </a:txBody>
                  <a:tcPr marL="0" marR="0" marT="0" marB="0" anchor="b">
                    <a:lnL>
                      <a:noFill/>
                    </a:lnL>
                    <a:lnR>
                      <a:noFill/>
                    </a:lnR>
                    <a:lnT>
                      <a:noFill/>
                    </a:lnT>
                    <a:lnB>
                      <a:noFill/>
                    </a:lnB>
                  </a:tcPr>
                </a:tc>
                <a:tc>
                  <a:txBody>
                    <a:bodyPr/>
                    <a:lstStyle/>
                    <a:p>
                      <a:pPr algn="ctr" rtl="0" fontAlgn="b"/>
                      <a:r>
                        <a:rPr lang="en-US" sz="1800" b="0" i="0" u="none" strike="noStrike" dirty="0">
                          <a:solidFill>
                            <a:schemeClr val="tx1"/>
                          </a:solidFill>
                          <a:latin typeface="Arial Narrow"/>
                        </a:rPr>
                        <a:t>6,623</a:t>
                      </a:r>
                    </a:p>
                  </a:txBody>
                  <a:tcPr marL="0" marR="0" marT="0" marB="0" anchor="b">
                    <a:lnL>
                      <a:noFill/>
                    </a:lnL>
                    <a:lnR>
                      <a:noFill/>
                    </a:lnR>
                    <a:lnT>
                      <a:noFill/>
                    </a:lnT>
                    <a:lnB>
                      <a:noFill/>
                    </a:lnB>
                  </a:tcPr>
                </a:tc>
                <a:tc>
                  <a:txBody>
                    <a:bodyPr/>
                    <a:lstStyle/>
                    <a:p>
                      <a:pPr algn="ctr" rtl="0" fontAlgn="b"/>
                      <a:r>
                        <a:rPr lang="en-US" sz="1800" b="0" i="0" u="none" strike="noStrike" dirty="0">
                          <a:solidFill>
                            <a:schemeClr val="tx1"/>
                          </a:solidFill>
                          <a:latin typeface="Arial Narrow"/>
                        </a:rPr>
                        <a:t>19,074</a:t>
                      </a:r>
                    </a:p>
                  </a:txBody>
                  <a:tcPr marL="0" marR="0" marT="0" marB="0" anchor="b">
                    <a:lnL>
                      <a:noFill/>
                    </a:lnL>
                    <a:lnR>
                      <a:noFill/>
                    </a:lnR>
                    <a:lnT>
                      <a:noFill/>
                    </a:lnT>
                    <a:lnB>
                      <a:noFill/>
                    </a:lnB>
                  </a:tcPr>
                </a:tc>
              </a:tr>
              <a:tr h="397933">
                <a:tc>
                  <a:txBody>
                    <a:bodyPr/>
                    <a:lstStyle/>
                    <a:p>
                      <a:pPr algn="l" fontAlgn="b"/>
                      <a:r>
                        <a:rPr lang="en-US" sz="1800" b="0" i="0" u="none" strike="noStrike" dirty="0">
                          <a:solidFill>
                            <a:schemeClr val="tx1"/>
                          </a:solidFill>
                          <a:latin typeface="Arial Narrow" pitchFamily="34" charset="0"/>
                        </a:rPr>
                        <a:t>Diamante</a:t>
                      </a:r>
                    </a:p>
                  </a:txBody>
                  <a:tcPr marL="7434" marR="7434" marT="74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chemeClr val="tx1"/>
                          </a:solidFill>
                          <a:latin typeface="Arial Narrow" pitchFamily="34" charset="0"/>
                        </a:rPr>
                        <a:t>.</a:t>
                      </a:r>
                    </a:p>
                  </a:txBody>
                  <a:tcPr marL="7434" marR="7434" marT="74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tx1"/>
                          </a:solidFill>
                          <a:latin typeface="Arial Narrow" pitchFamily="34" charset="0"/>
                        </a:rPr>
                        <a:t>.</a:t>
                      </a:r>
                    </a:p>
                  </a:txBody>
                  <a:tcPr marL="7434" marR="7434" marT="74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chemeClr val="tx1"/>
                          </a:solidFill>
                          <a:latin typeface="Arial Narrow" pitchFamily="34" charset="0"/>
                        </a:rPr>
                        <a:t>.</a:t>
                      </a:r>
                    </a:p>
                  </a:txBody>
                  <a:tcPr marL="7434" marR="7434" marT="74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chemeClr val="tx1"/>
                          </a:solidFill>
                          <a:latin typeface="Arial Narrow" pitchFamily="34" charset="0"/>
                        </a:rPr>
                        <a:t> </a:t>
                      </a:r>
                    </a:p>
                  </a:txBody>
                  <a:tcPr marL="7434" marR="7434" marT="74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chemeClr val="tx1"/>
                          </a:solidFill>
                          <a:latin typeface="Arial Narrow"/>
                        </a:rPr>
                        <a:t>10,758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a:solidFill>
                            <a:schemeClr val="tx1"/>
                          </a:solidFill>
                          <a:latin typeface="Arial Narrow"/>
                        </a:rPr>
                        <a:t>6,900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chemeClr val="tx1"/>
                          </a:solidFill>
                          <a:latin typeface="Arial Narrow"/>
                        </a:rPr>
                        <a:t>17,658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pic>
        <p:nvPicPr>
          <p:cNvPr id="7170" name="Picture 2" descr="E:\00 Work Documents\Fruit Lab GIFVL\Projects\Breeding\strawberry breeding\summer fall production systems\low tunnels\2014-2015 tunnels\IMG_20140531_141124_786.jpg"/>
          <p:cNvPicPr>
            <a:picLocks noChangeAspect="1" noChangeArrowheads="1"/>
          </p:cNvPicPr>
          <p:nvPr/>
        </p:nvPicPr>
        <p:blipFill>
          <a:blip r:embed="rId3" cstate="screen"/>
          <a:srcRect/>
          <a:stretch>
            <a:fillRect/>
          </a:stretch>
        </p:blipFill>
        <p:spPr bwMode="auto">
          <a:xfrm>
            <a:off x="0" y="4953000"/>
            <a:ext cx="9144000" cy="1905000"/>
          </a:xfrm>
          <a:prstGeom prst="rect">
            <a:avLst/>
          </a:prstGeom>
          <a:noFill/>
        </p:spPr>
      </p:pic>
      <p:sp>
        <p:nvSpPr>
          <p:cNvPr id="4" name="TextBox 3"/>
          <p:cNvSpPr txBox="1"/>
          <p:nvPr/>
        </p:nvSpPr>
        <p:spPr>
          <a:xfrm>
            <a:off x="1752600" y="152400"/>
            <a:ext cx="4534639" cy="769441"/>
          </a:xfrm>
          <a:prstGeom prst="rect">
            <a:avLst/>
          </a:prstGeom>
          <a:noFill/>
        </p:spPr>
        <p:txBody>
          <a:bodyPr wrap="none" rtlCol="0">
            <a:spAutoFit/>
          </a:bodyPr>
          <a:lstStyle/>
          <a:p>
            <a:r>
              <a:rPr lang="en-US" sz="4400" b="1" dirty="0" smtClean="0">
                <a:effectLst>
                  <a:outerShdw blurRad="38100" dist="38100" dir="2700000" algn="tl">
                    <a:srgbClr val="000000">
                      <a:alpha val="43137"/>
                    </a:srgbClr>
                  </a:outerShdw>
                </a:effectLst>
              </a:rPr>
              <a:t>No perfect cultivar</a:t>
            </a:r>
            <a:endParaRPr lang="en-US"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1266" name="Picture 1" descr="D:\00 Work Documents\Fruit Lab GIFVL\Projects\Breeding\strawberry breeding\summer fall production systems\low tunnels\securing the ends\IMG_0432.jpg"/>
          <p:cNvPicPr>
            <a:picLocks noChangeAspect="1" noChangeArrowheads="1"/>
          </p:cNvPicPr>
          <p:nvPr/>
        </p:nvPicPr>
        <p:blipFill>
          <a:blip r:embed="rId3" cstate="print"/>
          <a:srcRect/>
          <a:stretch>
            <a:fillRect/>
          </a:stretch>
        </p:blipFill>
        <p:spPr bwMode="auto">
          <a:xfrm>
            <a:off x="0" y="2719388"/>
            <a:ext cx="9144000" cy="4152900"/>
          </a:xfrm>
          <a:prstGeom prst="rect">
            <a:avLst/>
          </a:prstGeom>
          <a:noFill/>
          <a:ln w="9525">
            <a:noFill/>
            <a:miter lim="800000"/>
            <a:headEnd/>
            <a:tailEnd/>
          </a:ln>
        </p:spPr>
      </p:pic>
      <p:graphicFrame>
        <p:nvGraphicFramePr>
          <p:cNvPr id="3" name="Table 2"/>
          <p:cNvGraphicFramePr>
            <a:graphicFrameLocks noGrp="1"/>
          </p:cNvGraphicFramePr>
          <p:nvPr/>
        </p:nvGraphicFramePr>
        <p:xfrm>
          <a:off x="228601" y="-334963"/>
          <a:ext cx="8722887" cy="2980450"/>
        </p:xfrm>
        <a:graphic>
          <a:graphicData uri="http://schemas.openxmlformats.org/drawingml/2006/table">
            <a:tbl>
              <a:tblPr/>
              <a:tblGrid>
                <a:gridCol w="3650547"/>
                <a:gridCol w="3358610"/>
                <a:gridCol w="736904"/>
                <a:gridCol w="976826"/>
              </a:tblGrid>
              <a:tr h="585346">
                <a:tc>
                  <a:txBody>
                    <a:bodyPr/>
                    <a:lstStyle/>
                    <a:p>
                      <a:pPr algn="l" fontAlgn="b"/>
                      <a:r>
                        <a:rPr lang="en-US" sz="16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Amount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Cost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Reusable?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736">
                <a:tc>
                  <a:txBody>
                    <a:bodyPr/>
                    <a:lstStyle/>
                    <a:p>
                      <a:pPr algn="l" fontAlgn="b"/>
                      <a:r>
                        <a:rPr lang="en-US" sz="2000" b="1" i="0" u="none" strike="noStrike" dirty="0">
                          <a:solidFill>
                            <a:srgbClr val="000000"/>
                          </a:solidFill>
                          <a:latin typeface="Calibri"/>
                        </a:rPr>
                        <a:t>Tunnels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1"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78736">
                <a:tc>
                  <a:txBody>
                    <a:bodyPr/>
                    <a:lstStyle/>
                    <a:p>
                      <a:pPr algn="l" fontAlgn="b"/>
                      <a:r>
                        <a:rPr lang="en-US" sz="1600" b="1" i="0" u="none" strike="noStrike" dirty="0">
                          <a:solidFill>
                            <a:srgbClr val="000000"/>
                          </a:solidFill>
                          <a:latin typeface="Calibri"/>
                        </a:rPr>
                        <a:t>Clear poly </a:t>
                      </a:r>
                      <a:r>
                        <a:rPr lang="en-US" sz="1600" b="1" i="0" u="none" strike="noStrike" dirty="0" smtClean="0">
                          <a:solidFill>
                            <a:srgbClr val="000000"/>
                          </a:solidFill>
                          <a:latin typeface="Calibri"/>
                        </a:rPr>
                        <a:t>4 mil plastic </a:t>
                      </a:r>
                      <a:r>
                        <a:rPr lang="en-US" sz="1600" b="1" i="0" u="none" strike="noStrike" dirty="0">
                          <a:solidFill>
                            <a:srgbClr val="000000"/>
                          </a:solidFill>
                          <a:latin typeface="Calibri"/>
                        </a:rPr>
                        <a:t>12' x 240'</a:t>
                      </a:r>
                    </a:p>
                  </a:txBody>
                  <a:tcPr marL="0" marR="0" marT="0" marB="0" anchor="b">
                    <a:lnL>
                      <a:noFill/>
                    </a:lnL>
                    <a:lnR>
                      <a:noFill/>
                    </a:lnR>
                    <a:lnT>
                      <a:noFill/>
                    </a:lnT>
                    <a:lnB>
                      <a:noFill/>
                    </a:lnB>
                  </a:tcPr>
                </a:tc>
                <a:tc>
                  <a:txBody>
                    <a:bodyPr/>
                    <a:lstStyle/>
                    <a:p>
                      <a:pPr algn="ctr" fontAlgn="b"/>
                      <a:r>
                        <a:rPr lang="en-US" sz="1600" b="1" i="0" u="none" strike="noStrike">
                          <a:solidFill>
                            <a:srgbClr val="000000"/>
                          </a:solidFill>
                          <a:latin typeface="Calibri"/>
                        </a:rPr>
                        <a:t>one 240 ft roll</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$130</a:t>
                      </a:r>
                    </a:p>
                  </a:txBody>
                  <a:tcPr marL="0" marR="0" marT="0" marB="0" anchor="b">
                    <a:lnL>
                      <a:noFill/>
                    </a:lnL>
                    <a:lnR>
                      <a:noFill/>
                    </a:lnR>
                    <a:lnT>
                      <a:noFill/>
                    </a:lnT>
                    <a:lnB>
                      <a:noFill/>
                    </a:lnB>
                  </a:tcPr>
                </a:tc>
                <a:tc>
                  <a:txBody>
                    <a:bodyPr/>
                    <a:lstStyle/>
                    <a:p>
                      <a:pPr algn="ctr" fontAlgn="b"/>
                      <a:r>
                        <a:rPr lang="en-US" sz="1600" b="1" i="0" u="none" strike="noStrike">
                          <a:solidFill>
                            <a:srgbClr val="000000"/>
                          </a:solidFill>
                          <a:latin typeface="Calibri"/>
                        </a:rPr>
                        <a:t>no</a:t>
                      </a:r>
                    </a:p>
                  </a:txBody>
                  <a:tcPr marL="0" marR="0" marT="0" marB="0" anchor="b">
                    <a:lnL>
                      <a:noFill/>
                    </a:lnL>
                    <a:lnR>
                      <a:noFill/>
                    </a:lnR>
                    <a:lnT>
                      <a:noFill/>
                    </a:lnT>
                    <a:lnB>
                      <a:noFill/>
                    </a:lnB>
                  </a:tcPr>
                </a:tc>
              </a:tr>
              <a:tr h="278736">
                <a:tc>
                  <a:txBody>
                    <a:bodyPr/>
                    <a:lstStyle/>
                    <a:p>
                      <a:pPr algn="l" fontAlgn="b"/>
                      <a:r>
                        <a:rPr lang="en-US" sz="1600" b="1" i="0" u="none" strike="noStrike" dirty="0" smtClean="0">
                          <a:solidFill>
                            <a:srgbClr val="000000"/>
                          </a:solidFill>
                          <a:latin typeface="Calibri"/>
                        </a:rPr>
                        <a:t>1/4" </a:t>
                      </a:r>
                      <a:r>
                        <a:rPr lang="en-US" sz="1600" b="1" i="0" u="none" strike="noStrike" dirty="0">
                          <a:solidFill>
                            <a:srgbClr val="000000"/>
                          </a:solidFill>
                          <a:latin typeface="Calibri"/>
                        </a:rPr>
                        <a:t>Stainless </a:t>
                      </a:r>
                      <a:r>
                        <a:rPr lang="en-US" sz="1600" b="1" i="0" u="none" strike="noStrike" dirty="0" smtClean="0">
                          <a:solidFill>
                            <a:srgbClr val="000000"/>
                          </a:solidFill>
                          <a:latin typeface="Calibri"/>
                        </a:rPr>
                        <a:t>steel rods</a:t>
                      </a:r>
                      <a:endParaRPr lang="en-US" sz="16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600" b="1" i="0" u="none" strike="noStrike" dirty="0" smtClean="0">
                          <a:solidFill>
                            <a:srgbClr val="000000"/>
                          </a:solidFill>
                          <a:latin typeface="Calibri"/>
                        </a:rPr>
                        <a:t>40 </a:t>
                      </a:r>
                      <a:r>
                        <a:rPr lang="en-US" sz="1600" b="1" i="0" u="none" strike="noStrike" dirty="0">
                          <a:solidFill>
                            <a:srgbClr val="000000"/>
                          </a:solidFill>
                          <a:latin typeface="Calibri"/>
                        </a:rPr>
                        <a:t>12 ft pieces </a:t>
                      </a:r>
                      <a:r>
                        <a:rPr lang="en-US" sz="1600" b="1" i="0" u="none" strike="noStrike" dirty="0" smtClean="0">
                          <a:solidFill>
                            <a:srgbClr val="000000"/>
                          </a:solidFill>
                          <a:latin typeface="Calibri"/>
                        </a:rPr>
                        <a:t>¼ $6.55 ea (</a:t>
                      </a:r>
                      <a:r>
                        <a:rPr lang="en-US" sz="1600" b="1" i="0" u="none" strike="noStrike" dirty="0" err="1" smtClean="0">
                          <a:solidFill>
                            <a:srgbClr val="000000"/>
                          </a:solidFill>
                          <a:latin typeface="Calibri"/>
                        </a:rPr>
                        <a:t>incl</a:t>
                      </a:r>
                      <a:r>
                        <a:rPr lang="en-US" sz="1600" b="1" i="0" u="none" strike="noStrike" dirty="0" smtClean="0">
                          <a:solidFill>
                            <a:srgbClr val="000000"/>
                          </a:solidFill>
                          <a:latin typeface="Calibri"/>
                        </a:rPr>
                        <a:t> ship)</a:t>
                      </a:r>
                      <a:endParaRPr lang="en-US" sz="16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600" b="1" i="0" u="none" strike="noStrike" dirty="0" smtClean="0">
                          <a:solidFill>
                            <a:srgbClr val="000000"/>
                          </a:solidFill>
                          <a:latin typeface="Calibri"/>
                        </a:rPr>
                        <a:t>$262</a:t>
                      </a:r>
                      <a:endParaRPr lang="en-US" sz="16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600" b="1" i="0" u="none" strike="noStrike">
                          <a:solidFill>
                            <a:srgbClr val="000000"/>
                          </a:solidFill>
                          <a:latin typeface="Calibri"/>
                        </a:rPr>
                        <a:t>yes</a:t>
                      </a:r>
                    </a:p>
                  </a:txBody>
                  <a:tcPr marL="0" marR="0" marT="0" marB="0" anchor="b">
                    <a:lnL>
                      <a:noFill/>
                    </a:lnL>
                    <a:lnR>
                      <a:noFill/>
                    </a:lnR>
                    <a:lnT>
                      <a:noFill/>
                    </a:lnT>
                    <a:lnB>
                      <a:noFill/>
                    </a:lnB>
                  </a:tcPr>
                </a:tc>
              </a:tr>
              <a:tr h="278736">
                <a:tc>
                  <a:txBody>
                    <a:bodyPr/>
                    <a:lstStyle/>
                    <a:p>
                      <a:pPr algn="l" fontAlgn="b"/>
                      <a:r>
                        <a:rPr lang="en-US" sz="1600" b="1" i="0" u="none" strike="noStrike" dirty="0">
                          <a:solidFill>
                            <a:srgbClr val="000000"/>
                          </a:solidFill>
                          <a:latin typeface="Calibri"/>
                        </a:rPr>
                        <a:t>5' T-posts for ends</a:t>
                      </a:r>
                    </a:p>
                  </a:txBody>
                  <a:tcPr marL="0" marR="0" marT="0" marB="0" anchor="b">
                    <a:lnL>
                      <a:noFill/>
                    </a:lnL>
                    <a:lnR>
                      <a:noFill/>
                    </a:lnR>
                    <a:lnT>
                      <a:noFill/>
                    </a:lnT>
                    <a:lnB>
                      <a:noFill/>
                    </a:lnB>
                  </a:tcPr>
                </a:tc>
                <a:tc>
                  <a:txBody>
                    <a:bodyPr/>
                    <a:lstStyle/>
                    <a:p>
                      <a:pPr algn="ctr" fontAlgn="b"/>
                      <a:r>
                        <a:rPr lang="en-US" sz="1600" b="1" i="0" u="none" strike="noStrike">
                          <a:solidFill>
                            <a:srgbClr val="000000"/>
                          </a:solidFill>
                          <a:latin typeface="Calibri"/>
                        </a:rPr>
                        <a:t>two</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$14</a:t>
                      </a:r>
                    </a:p>
                  </a:txBody>
                  <a:tcPr marL="0" marR="0" marT="0" marB="0" anchor="b">
                    <a:lnL>
                      <a:noFill/>
                    </a:lnL>
                    <a:lnR>
                      <a:noFill/>
                    </a:lnR>
                    <a:lnT>
                      <a:noFill/>
                    </a:lnT>
                    <a:lnB>
                      <a:noFill/>
                    </a:lnB>
                  </a:tcPr>
                </a:tc>
                <a:tc>
                  <a:txBody>
                    <a:bodyPr/>
                    <a:lstStyle/>
                    <a:p>
                      <a:pPr algn="ctr" fontAlgn="b"/>
                      <a:r>
                        <a:rPr lang="en-US" sz="1600" b="1" i="0" u="none" strike="noStrike">
                          <a:solidFill>
                            <a:srgbClr val="000000"/>
                          </a:solidFill>
                          <a:latin typeface="Calibri"/>
                        </a:rPr>
                        <a:t>yes</a:t>
                      </a:r>
                    </a:p>
                  </a:txBody>
                  <a:tcPr marL="0" marR="0" marT="0" marB="0" anchor="b">
                    <a:lnL>
                      <a:noFill/>
                    </a:lnL>
                    <a:lnR>
                      <a:noFill/>
                    </a:lnR>
                    <a:lnT>
                      <a:noFill/>
                    </a:lnT>
                    <a:lnB>
                      <a:noFill/>
                    </a:lnB>
                  </a:tcPr>
                </a:tc>
              </a:tr>
              <a:tr h="348377">
                <a:tc>
                  <a:txBody>
                    <a:bodyPr/>
                    <a:lstStyle/>
                    <a:p>
                      <a:pPr algn="l" fontAlgn="b"/>
                      <a:r>
                        <a:rPr lang="en-US" sz="1600" b="1" i="0" u="none" strike="noStrike" dirty="0">
                          <a:solidFill>
                            <a:srgbClr val="000000"/>
                          </a:solidFill>
                          <a:latin typeface="Calibri"/>
                        </a:rPr>
                        <a:t>"Stoppers" (HD 100 SIDR 15 PE 3408 CS-100 PSI PR water at </a:t>
                      </a:r>
                      <a:r>
                        <a:rPr lang="en-US" sz="1600" b="1" i="0" u="none" strike="noStrike" dirty="0" smtClean="0">
                          <a:solidFill>
                            <a:srgbClr val="000000"/>
                          </a:solidFill>
                          <a:latin typeface="Calibri"/>
                        </a:rPr>
                        <a:t>73°F (6 in long)</a:t>
                      </a:r>
                      <a:endParaRPr lang="en-US" sz="16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600" b="1" i="0" u="none" strike="noStrike" dirty="0" smtClean="0">
                          <a:solidFill>
                            <a:srgbClr val="000000"/>
                          </a:solidFill>
                          <a:latin typeface="Calibri"/>
                        </a:rPr>
                        <a:t>40' </a:t>
                      </a:r>
                      <a:endParaRPr lang="en-US" sz="16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600" b="1" i="0" u="none" strike="noStrike" dirty="0" smtClean="0">
                          <a:solidFill>
                            <a:srgbClr val="000000"/>
                          </a:solidFill>
                          <a:latin typeface="Calibri"/>
                        </a:rPr>
                        <a:t>$12</a:t>
                      </a:r>
                      <a:endParaRPr lang="en-US" sz="16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600" b="1" i="0" u="none" strike="noStrike" dirty="0" smtClean="0">
                          <a:solidFill>
                            <a:srgbClr val="000000"/>
                          </a:solidFill>
                          <a:latin typeface="Calibri"/>
                        </a:rPr>
                        <a:t>yes</a:t>
                      </a:r>
                      <a:endParaRPr lang="en-US" sz="1600" b="1" i="0" u="none" strike="noStrike" dirty="0">
                        <a:solidFill>
                          <a:srgbClr val="000000"/>
                        </a:solidFill>
                        <a:latin typeface="Calibri"/>
                      </a:endParaRPr>
                    </a:p>
                  </a:txBody>
                  <a:tcPr marL="0" marR="0" marT="0" marB="0" anchor="b">
                    <a:lnL>
                      <a:noFill/>
                    </a:lnL>
                    <a:lnR>
                      <a:noFill/>
                    </a:lnR>
                    <a:lnT>
                      <a:noFill/>
                    </a:lnT>
                    <a:lnB>
                      <a:noFill/>
                    </a:lnB>
                  </a:tcPr>
                </a:tc>
              </a:tr>
              <a:tr h="278736">
                <a:tc>
                  <a:txBody>
                    <a:bodyPr/>
                    <a:lstStyle/>
                    <a:p>
                      <a:pPr algn="l" fontAlgn="b"/>
                      <a:r>
                        <a:rPr lang="nb-NO" sz="1600" b="1" i="0" u="none" strike="noStrike">
                          <a:solidFill>
                            <a:srgbClr val="000000"/>
                          </a:solidFill>
                          <a:latin typeface="Calibri"/>
                        </a:rPr>
                        <a:t>Tyrite 9600-170 polypropylene baler twine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Around 900 ft</a:t>
                      </a:r>
                      <a:endParaRPr lang="en-US" sz="1600" b="1" i="0" u="none" strike="noStrike" dirty="0">
                        <a:solidFill>
                          <a:schemeClr val="tx1"/>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$4</a:t>
                      </a:r>
                      <a:endParaRPr lang="en-US" sz="1600" b="1" i="0" u="none" strike="noStrike" dirty="0">
                        <a:solidFill>
                          <a:schemeClr val="tx1"/>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no</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78736">
                <a:tc>
                  <a:txBody>
                    <a:bodyPr/>
                    <a:lstStyle/>
                    <a:p>
                      <a:pPr algn="r" fontAlgn="b"/>
                      <a:r>
                        <a:rPr lang="en-US" sz="1600" b="1" i="0" u="none" strike="noStrike" dirty="0" smtClean="0">
                          <a:solidFill>
                            <a:srgbClr val="000000"/>
                          </a:solidFill>
                          <a:latin typeface="Calibri"/>
                        </a:rPr>
                        <a:t>Total for one 200-ft tunnel</a:t>
                      </a:r>
                    </a:p>
                    <a:p>
                      <a:pPr algn="r" fontAlgn="b"/>
                      <a:r>
                        <a:rPr lang="en-US" sz="1600" b="1" i="0" u="none" strike="noStrike" dirty="0" smtClean="0">
                          <a:solidFill>
                            <a:srgbClr val="000000"/>
                          </a:solidFill>
                          <a:latin typeface="Calibri"/>
                        </a:rPr>
                        <a:t>Total per acre (44 rows, 5-ft centers) </a:t>
                      </a:r>
                      <a:endParaRPr lang="en-US" sz="16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smtClean="0">
                          <a:solidFill>
                            <a:schemeClr val="tx1"/>
                          </a:solidFill>
                          <a:latin typeface="Calibri"/>
                        </a:rPr>
                        <a:t>$462</a:t>
                      </a:r>
                      <a:endParaRPr lang="en-US" sz="1600" b="1" i="0" u="none" strike="noStrike" dirty="0" smtClean="0">
                        <a:solidFill>
                          <a:schemeClr val="tx1"/>
                        </a:solidFill>
                        <a:latin typeface="Calibri"/>
                      </a:endParaRPr>
                    </a:p>
                    <a:p>
                      <a:pPr algn="ctr" fontAlgn="b"/>
                      <a:r>
                        <a:rPr lang="en-US" sz="1600" b="1" i="0" u="none" strike="noStrike" dirty="0" smtClean="0">
                          <a:solidFill>
                            <a:schemeClr val="tx1"/>
                          </a:solidFill>
                          <a:latin typeface="Calibri"/>
                        </a:rPr>
                        <a:t>$20,328</a:t>
                      </a:r>
                      <a:endParaRPr lang="en-US" sz="1600" b="1" i="0" u="none" strike="noStrike" dirty="0">
                        <a:solidFill>
                          <a:schemeClr val="tx1"/>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smtClean="0">
                          <a:solidFill>
                            <a:schemeClr val="tx1"/>
                          </a:solidFill>
                          <a:latin typeface="+mn-lt"/>
                        </a:rPr>
                        <a:t>($2.31/ft</a:t>
                      </a:r>
                      <a:r>
                        <a:rPr lang="en-US" sz="1600" b="1" i="0" u="none" strike="noStrike" dirty="0" smtClean="0">
                          <a:solidFill>
                            <a:schemeClr val="tx1"/>
                          </a:solidFill>
                          <a:latin typeface="+mn-lt"/>
                        </a:rPr>
                        <a:t>)</a:t>
                      </a:r>
                      <a:r>
                        <a:rPr lang="en-US" sz="1600" b="1" i="0" u="none" strike="noStrike" dirty="0">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00 Work Documents\Fruit Lab GIFVL\Projects\Breeding\strawberry breeding\summer fall production systems\low tunnels\straw after making beds\0223121403.jpg"/>
          <p:cNvPicPr>
            <a:picLocks noChangeAspect="1" noChangeArrowheads="1"/>
          </p:cNvPicPr>
          <p:nvPr/>
        </p:nvPicPr>
        <p:blipFill>
          <a:blip r:embed="rId3"/>
          <a:srcRect/>
          <a:stretch>
            <a:fillRect/>
          </a:stretch>
        </p:blipFill>
        <p:spPr bwMode="auto">
          <a:xfrm>
            <a:off x="0" y="0"/>
            <a:ext cx="9218220" cy="6858000"/>
          </a:xfrm>
          <a:prstGeom prst="rect">
            <a:avLst/>
          </a:prstGeom>
          <a:noFill/>
        </p:spPr>
      </p:pic>
      <p:pic>
        <p:nvPicPr>
          <p:cNvPr id="4" name="Picture 2" descr="E:\00 Work Documents\Fruit Lab GIFVL\Projects\Breeding\strawberry breeding\summer fall production systems\low tunnels\2013-2014 new tunnels\IMG_1363.JPG"/>
          <p:cNvPicPr>
            <a:picLocks noChangeAspect="1" noChangeArrowheads="1"/>
          </p:cNvPicPr>
          <p:nvPr/>
        </p:nvPicPr>
        <p:blipFill>
          <a:blip r:embed="rId4" cstate="screen"/>
          <a:srcRect/>
          <a:stretch>
            <a:fillRect/>
          </a:stretch>
        </p:blipFill>
        <p:spPr bwMode="auto">
          <a:xfrm>
            <a:off x="5181600" y="0"/>
            <a:ext cx="4114800" cy="6858000"/>
          </a:xfrm>
          <a:prstGeom prst="rect">
            <a:avLst/>
          </a:prstGeom>
          <a:noFill/>
        </p:spPr>
      </p:pic>
      <p:sp>
        <p:nvSpPr>
          <p:cNvPr id="3" name="TextBox 2"/>
          <p:cNvSpPr txBox="1"/>
          <p:nvPr/>
        </p:nvSpPr>
        <p:spPr>
          <a:xfrm>
            <a:off x="1" y="320457"/>
            <a:ext cx="9296400" cy="3108543"/>
          </a:xfrm>
          <a:prstGeom prst="rect">
            <a:avLst/>
          </a:prstGeom>
          <a:noFill/>
        </p:spPr>
        <p:txBody>
          <a:bodyPr wrap="square">
            <a:spAutoFit/>
          </a:bodyPr>
          <a:lstStyle/>
          <a:p>
            <a:pPr fontAlgn="auto">
              <a:spcBef>
                <a:spcPts val="0"/>
              </a:spcBef>
              <a:spcAft>
                <a:spcPts val="0"/>
              </a:spcAft>
              <a:defRPr/>
            </a:pPr>
            <a:r>
              <a:rPr lang="en-US" sz="3600" b="1" u="sng" dirty="0" smtClean="0">
                <a:solidFill>
                  <a:schemeClr val="bg1">
                    <a:lumMod val="95000"/>
                  </a:schemeClr>
                </a:solidFill>
                <a:effectLst>
                  <a:outerShdw blurRad="38100" dist="38100" dir="2700000" algn="tl">
                    <a:srgbClr val="000000">
                      <a:alpha val="43137"/>
                    </a:srgbClr>
                  </a:outerShdw>
                </a:effectLst>
                <a:latin typeface="+mn-lt"/>
              </a:rPr>
              <a:t>Beds:</a:t>
            </a:r>
            <a:endParaRPr lang="en-US" sz="3600" b="1" u="sng" dirty="0">
              <a:solidFill>
                <a:schemeClr val="bg1">
                  <a:lumMod val="95000"/>
                </a:schemeClr>
              </a:solidFill>
              <a:effectLst>
                <a:outerShdw blurRad="38100" dist="38100" dir="2700000" algn="tl">
                  <a:srgbClr val="000000">
                    <a:alpha val="43137"/>
                  </a:srgbClr>
                </a:outerShdw>
              </a:effectLst>
              <a:latin typeface="+mn-lt"/>
            </a:endParaRPr>
          </a:p>
          <a:p>
            <a:pPr marL="177800" indent="-177800" fontAlgn="auto">
              <a:spcBef>
                <a:spcPts val="0"/>
              </a:spcBef>
              <a:spcAft>
                <a:spcPts val="0"/>
              </a:spcAft>
              <a:buFont typeface="Arial" pitchFamily="34" charset="0"/>
              <a:buChar char="•"/>
              <a:defRPr/>
            </a:pPr>
            <a:r>
              <a:rPr lang="en-US" sz="3200" b="1" dirty="0" smtClean="0">
                <a:solidFill>
                  <a:schemeClr val="bg1">
                    <a:lumMod val="95000"/>
                  </a:schemeClr>
                </a:solidFill>
                <a:effectLst>
                  <a:outerShdw blurRad="38100" dist="38100" dir="2700000" algn="tl">
                    <a:srgbClr val="000000">
                      <a:alpha val="43137"/>
                    </a:srgbClr>
                  </a:outerShdw>
                </a:effectLst>
                <a:latin typeface="+mn-lt"/>
              </a:rPr>
              <a:t>February</a:t>
            </a:r>
          </a:p>
          <a:p>
            <a:pPr marL="177800" indent="-177800" fontAlgn="auto">
              <a:spcBef>
                <a:spcPts val="0"/>
              </a:spcBef>
              <a:spcAft>
                <a:spcPts val="0"/>
              </a:spcAft>
              <a:buFont typeface="Arial" pitchFamily="34" charset="0"/>
              <a:buChar char="•"/>
              <a:defRPr/>
            </a:pPr>
            <a:r>
              <a:rPr lang="en-US" sz="3200" b="1" dirty="0" smtClean="0">
                <a:solidFill>
                  <a:schemeClr val="bg1">
                    <a:lumMod val="95000"/>
                  </a:schemeClr>
                </a:solidFill>
                <a:effectLst>
                  <a:outerShdw blurRad="38100" dist="38100" dir="2700000" algn="tl">
                    <a:srgbClr val="000000">
                      <a:alpha val="43137"/>
                    </a:srgbClr>
                  </a:outerShdw>
                </a:effectLst>
                <a:latin typeface="+mn-lt"/>
              </a:rPr>
              <a:t>Two rows of trickle line, 12” apart</a:t>
            </a:r>
            <a:endParaRPr lang="en-US" sz="3200" b="1" dirty="0">
              <a:solidFill>
                <a:schemeClr val="bg1">
                  <a:lumMod val="95000"/>
                </a:schemeClr>
              </a:solidFill>
              <a:effectLst>
                <a:outerShdw blurRad="38100" dist="38100" dir="2700000" algn="tl">
                  <a:srgbClr val="000000">
                    <a:alpha val="43137"/>
                  </a:srgbClr>
                </a:outerShdw>
              </a:effectLst>
              <a:latin typeface="+mn-lt"/>
            </a:endParaRPr>
          </a:p>
          <a:p>
            <a:pPr marL="177800" indent="-177800" fontAlgn="auto">
              <a:spcBef>
                <a:spcPts val="0"/>
              </a:spcBef>
              <a:spcAft>
                <a:spcPts val="0"/>
              </a:spcAft>
              <a:buFont typeface="Arial" pitchFamily="34" charset="0"/>
              <a:buChar char="•"/>
              <a:defRPr/>
            </a:pPr>
            <a:r>
              <a:rPr lang="en-US" sz="3200" b="1" dirty="0" smtClean="0">
                <a:solidFill>
                  <a:schemeClr val="bg1">
                    <a:lumMod val="95000"/>
                  </a:schemeClr>
                </a:solidFill>
                <a:effectLst>
                  <a:outerShdw blurRad="38100" dist="38100" dir="2700000" algn="tl">
                    <a:srgbClr val="000000">
                      <a:alpha val="43137"/>
                    </a:srgbClr>
                  </a:outerShdw>
                </a:effectLst>
                <a:latin typeface="+mn-lt"/>
              </a:rPr>
              <a:t>Black mulch topped with white-on-black mulch</a:t>
            </a:r>
          </a:p>
          <a:p>
            <a:pPr marL="177800" indent="-177800" fontAlgn="auto">
              <a:spcBef>
                <a:spcPts val="0"/>
              </a:spcBef>
              <a:spcAft>
                <a:spcPts val="0"/>
              </a:spcAft>
              <a:buFont typeface="Arial" pitchFamily="34" charset="0"/>
              <a:buChar char="•"/>
              <a:defRPr/>
            </a:pPr>
            <a:r>
              <a:rPr lang="en-US" sz="3200" b="1" dirty="0" smtClean="0">
                <a:solidFill>
                  <a:schemeClr val="bg1">
                    <a:lumMod val="95000"/>
                  </a:schemeClr>
                </a:solidFill>
                <a:effectLst>
                  <a:outerShdw blurRad="38100" dist="38100" dir="2700000" algn="tl">
                    <a:srgbClr val="000000">
                      <a:alpha val="43137"/>
                    </a:srgbClr>
                  </a:outerShdw>
                </a:effectLst>
              </a:rPr>
              <a:t>Straw between beds for anthracnose, weeds, and erosion control</a:t>
            </a:r>
            <a:endParaRPr lang="en-US" sz="3200" b="1" dirty="0" smtClean="0">
              <a:solidFill>
                <a:schemeClr val="bg1">
                  <a:lumMod val="95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 Work Documents\My Pictures\Fragaria\bare root dormant plants.jpg"/>
          <p:cNvPicPr>
            <a:picLocks noChangeAspect="1" noChangeArrowheads="1"/>
          </p:cNvPicPr>
          <p:nvPr/>
        </p:nvPicPr>
        <p:blipFill>
          <a:blip r:embed="rId3"/>
          <a:srcRect/>
          <a:stretch>
            <a:fillRect/>
          </a:stretch>
        </p:blipFill>
        <p:spPr bwMode="auto">
          <a:xfrm>
            <a:off x="0" y="609600"/>
            <a:ext cx="9144000" cy="6248400"/>
          </a:xfrm>
          <a:prstGeom prst="rect">
            <a:avLst/>
          </a:prstGeom>
          <a:noFill/>
        </p:spPr>
      </p:pic>
      <p:sp>
        <p:nvSpPr>
          <p:cNvPr id="3" name="TextBox 2"/>
          <p:cNvSpPr txBox="1"/>
          <p:nvPr/>
        </p:nvSpPr>
        <p:spPr>
          <a:xfrm>
            <a:off x="0" y="0"/>
            <a:ext cx="8007128" cy="2862322"/>
          </a:xfrm>
          <a:prstGeom prst="rect">
            <a:avLst/>
          </a:prstGeom>
          <a:noFill/>
        </p:spPr>
        <p:txBody>
          <a:bodyPr wrap="none" rtlCol="0">
            <a:spAutoFit/>
          </a:bodyPr>
          <a:lstStyle/>
          <a:p>
            <a:r>
              <a:rPr lang="en-US" sz="3600" b="1" u="sng" dirty="0" smtClean="0">
                <a:effectLst>
                  <a:outerShdw blurRad="38100" dist="38100" dir="2700000" algn="tl">
                    <a:srgbClr val="000000">
                      <a:alpha val="43137"/>
                    </a:srgbClr>
                  </a:outerShdw>
                </a:effectLst>
              </a:rPr>
              <a:t>Planting</a:t>
            </a:r>
          </a:p>
          <a:p>
            <a:pPr>
              <a:buFont typeface="Arial" pitchFamily="34" charset="0"/>
              <a:buChar char="•"/>
            </a:pPr>
            <a:r>
              <a:rPr lang="en-US" sz="3600" b="1" dirty="0" smtClean="0">
                <a:effectLst>
                  <a:outerShdw blurRad="38100" dist="38100" dir="2700000" algn="tl">
                    <a:srgbClr val="000000">
                      <a:alpha val="43137"/>
                    </a:srgbClr>
                  </a:outerShdw>
                </a:effectLst>
              </a:rPr>
              <a:t>Early March</a:t>
            </a:r>
          </a:p>
          <a:p>
            <a:pPr>
              <a:buFont typeface="Arial" pitchFamily="34" charset="0"/>
              <a:buChar char="•"/>
            </a:pPr>
            <a:r>
              <a:rPr lang="en-US" sz="3600" b="1" dirty="0" smtClean="0">
                <a:effectLst>
                  <a:outerShdw blurRad="38100" dist="38100" dir="2700000" algn="tl">
                    <a:srgbClr val="000000">
                      <a:alpha val="43137"/>
                    </a:srgbClr>
                  </a:outerShdw>
                </a:effectLst>
              </a:rPr>
              <a:t>Bare-root dormant day-neutral varieties</a:t>
            </a:r>
          </a:p>
          <a:p>
            <a:pPr>
              <a:buFont typeface="Arial" pitchFamily="34" charset="0"/>
              <a:buChar char="•"/>
            </a:pPr>
            <a:r>
              <a:rPr lang="en-US" sz="3600" b="1" dirty="0" smtClean="0">
                <a:effectLst>
                  <a:outerShdw blurRad="38100" dist="38100" dir="2700000" algn="tl">
                    <a:srgbClr val="000000">
                      <a:alpha val="43137"/>
                    </a:srgbClr>
                  </a:outerShdw>
                </a:effectLst>
              </a:rPr>
              <a:t>12” to 15” in the row</a:t>
            </a:r>
          </a:p>
          <a:p>
            <a:pPr>
              <a:buFont typeface="Arial" pitchFamily="34" charset="0"/>
              <a:buChar char="•"/>
            </a:pPr>
            <a:r>
              <a:rPr lang="en-US" sz="3600" b="1" dirty="0" smtClean="0">
                <a:effectLst>
                  <a:outerShdw blurRad="38100" dist="38100" dir="2700000" algn="tl">
                    <a:srgbClr val="000000">
                      <a:alpha val="43137"/>
                    </a:srgbClr>
                  </a:outerShdw>
                </a:effectLst>
              </a:rPr>
              <a:t>14” between rows</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00 Work Documents\Fruit Lab GIFVL\Projects\Breeding\strawberry breeding\summer fall production systems\low tunnels\Powerpoint presentations\before tunnel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0"/>
            <a:ext cx="5690340" cy="2308324"/>
          </a:xfrm>
          <a:prstGeom prst="rect">
            <a:avLst/>
          </a:prstGeom>
          <a:noFill/>
        </p:spPr>
        <p:txBody>
          <a:bodyPr wrap="none">
            <a:spAutoFit/>
          </a:bodyPr>
          <a:lstStyle/>
          <a:p>
            <a:pPr fontAlgn="auto">
              <a:spcBef>
                <a:spcPts val="0"/>
              </a:spcBef>
              <a:spcAft>
                <a:spcPts val="0"/>
              </a:spcAft>
              <a:defRPr/>
            </a:pPr>
            <a:r>
              <a:rPr lang="en-US" sz="3200" b="1" u="sng" dirty="0">
                <a:solidFill>
                  <a:schemeClr val="bg1">
                    <a:lumMod val="95000"/>
                  </a:schemeClr>
                </a:solidFill>
                <a:effectLst>
                  <a:outerShdw blurRad="38100" dist="38100" dir="2700000" algn="tl">
                    <a:srgbClr val="000000">
                      <a:alpha val="43137"/>
                    </a:srgbClr>
                  </a:outerShdw>
                </a:effectLst>
                <a:latin typeface="+mn-lt"/>
              </a:rPr>
              <a:t>Hoops:</a:t>
            </a:r>
          </a:p>
          <a:p>
            <a:pPr fontAlgn="auto">
              <a:spcBef>
                <a:spcPts val="0"/>
              </a:spcBef>
              <a:spcAft>
                <a:spcPts val="0"/>
              </a:spcAft>
              <a:buFont typeface="Arial" pitchFamily="34" charset="0"/>
              <a:buChar char="•"/>
              <a:defRPr/>
            </a:pPr>
            <a:r>
              <a:rPr lang="en-US" sz="2800" b="1" dirty="0" smtClean="0">
                <a:solidFill>
                  <a:schemeClr val="bg1">
                    <a:lumMod val="95000"/>
                  </a:schemeClr>
                </a:solidFill>
                <a:effectLst>
                  <a:outerShdw blurRad="38100" dist="38100" dir="2700000" algn="tl">
                    <a:srgbClr val="000000">
                      <a:alpha val="43137"/>
                    </a:srgbClr>
                  </a:outerShdw>
                </a:effectLst>
                <a:latin typeface="+mn-lt"/>
              </a:rPr>
              <a:t>March</a:t>
            </a:r>
          </a:p>
          <a:p>
            <a:pPr fontAlgn="auto">
              <a:spcBef>
                <a:spcPts val="0"/>
              </a:spcBef>
              <a:spcAft>
                <a:spcPts val="0"/>
              </a:spcAft>
              <a:buFont typeface="Arial" pitchFamily="34" charset="0"/>
              <a:buChar char="•"/>
              <a:defRPr/>
            </a:pPr>
            <a:r>
              <a:rPr lang="en-US" sz="2800" b="1" dirty="0" smtClean="0">
                <a:solidFill>
                  <a:schemeClr val="bg1">
                    <a:lumMod val="95000"/>
                  </a:schemeClr>
                </a:solidFill>
                <a:effectLst>
                  <a:outerShdw blurRad="38100" dist="38100" dir="2700000" algn="tl">
                    <a:srgbClr val="000000">
                      <a:alpha val="43137"/>
                    </a:srgbClr>
                  </a:outerShdw>
                </a:effectLst>
                <a:latin typeface="+mn-lt"/>
              </a:rPr>
              <a:t>Every 4-5 </a:t>
            </a:r>
            <a:r>
              <a:rPr lang="en-US" sz="2800" b="1" dirty="0">
                <a:solidFill>
                  <a:schemeClr val="bg1">
                    <a:lumMod val="95000"/>
                  </a:schemeClr>
                </a:solidFill>
                <a:effectLst>
                  <a:outerShdw blurRad="38100" dist="38100" dir="2700000" algn="tl">
                    <a:srgbClr val="000000">
                      <a:alpha val="43137"/>
                    </a:srgbClr>
                  </a:outerShdw>
                </a:effectLst>
                <a:latin typeface="+mn-lt"/>
              </a:rPr>
              <a:t>feet</a:t>
            </a:r>
          </a:p>
          <a:p>
            <a:pPr fontAlgn="auto">
              <a:spcBef>
                <a:spcPts val="0"/>
              </a:spcBef>
              <a:spcAft>
                <a:spcPts val="0"/>
              </a:spcAft>
              <a:buFont typeface="Arial" pitchFamily="34" charset="0"/>
              <a:buChar char="•"/>
              <a:defRPr/>
            </a:pPr>
            <a:r>
              <a:rPr lang="en-US" sz="2800" b="1" dirty="0">
                <a:solidFill>
                  <a:schemeClr val="bg1">
                    <a:lumMod val="95000"/>
                  </a:schemeClr>
                </a:solidFill>
                <a:effectLst>
                  <a:outerShdw blurRad="38100" dist="38100" dir="2700000" algn="tl">
                    <a:srgbClr val="000000">
                      <a:alpha val="43137"/>
                    </a:srgbClr>
                  </a:outerShdw>
                </a:effectLst>
                <a:latin typeface="+mn-lt"/>
              </a:rPr>
              <a:t>12 ft-long, </a:t>
            </a:r>
            <a:r>
              <a:rPr lang="en-US" sz="2800" b="1" dirty="0" smtClean="0">
                <a:solidFill>
                  <a:schemeClr val="bg1">
                    <a:lumMod val="95000"/>
                  </a:schemeClr>
                </a:solidFill>
                <a:effectLst>
                  <a:outerShdw blurRad="38100" dist="38100" dir="2700000" algn="tl">
                    <a:srgbClr val="000000">
                      <a:alpha val="43137"/>
                    </a:srgbClr>
                  </a:outerShdw>
                </a:effectLst>
                <a:latin typeface="+mn-lt"/>
              </a:rPr>
              <a:t>1/4 </a:t>
            </a:r>
            <a:r>
              <a:rPr lang="en-US" sz="2800" b="1" dirty="0">
                <a:solidFill>
                  <a:schemeClr val="bg1">
                    <a:lumMod val="95000"/>
                  </a:schemeClr>
                </a:solidFill>
                <a:effectLst>
                  <a:outerShdw blurRad="38100" dist="38100" dir="2700000" algn="tl">
                    <a:srgbClr val="000000">
                      <a:alpha val="43137"/>
                    </a:srgbClr>
                  </a:outerShdw>
                </a:effectLst>
                <a:latin typeface="+mn-lt"/>
              </a:rPr>
              <a:t>in stainless steel </a:t>
            </a:r>
            <a:r>
              <a:rPr lang="en-US" sz="2800" b="1" dirty="0" smtClean="0">
                <a:solidFill>
                  <a:schemeClr val="bg1">
                    <a:lumMod val="95000"/>
                  </a:schemeClr>
                </a:solidFill>
                <a:effectLst>
                  <a:outerShdw blurRad="38100" dist="38100" dir="2700000" algn="tl">
                    <a:srgbClr val="000000">
                      <a:alpha val="43137"/>
                    </a:srgbClr>
                  </a:outerShdw>
                </a:effectLst>
                <a:latin typeface="+mn-lt"/>
              </a:rPr>
              <a:t>rods</a:t>
            </a:r>
          </a:p>
          <a:p>
            <a:pPr fontAlgn="auto">
              <a:spcBef>
                <a:spcPts val="0"/>
              </a:spcBef>
              <a:spcAft>
                <a:spcPts val="0"/>
              </a:spcAft>
              <a:buFont typeface="Arial" pitchFamily="34" charset="0"/>
              <a:buChar char="•"/>
              <a:defRPr/>
            </a:pPr>
            <a:r>
              <a:rPr lang="en-US" sz="2800" b="1" dirty="0" smtClean="0">
                <a:solidFill>
                  <a:schemeClr val="bg1">
                    <a:lumMod val="95000"/>
                  </a:schemeClr>
                </a:solidFill>
                <a:effectLst>
                  <a:outerShdw blurRad="38100" dist="38100" dir="2700000" algn="tl">
                    <a:srgbClr val="000000">
                      <a:alpha val="43137"/>
                    </a:srgbClr>
                  </a:outerShdw>
                </a:effectLst>
              </a:rPr>
              <a:t>Each hoop end 2 ft deep</a:t>
            </a:r>
            <a:endParaRPr lang="en-US" sz="2800" b="1" dirty="0">
              <a:solidFill>
                <a:schemeClr val="bg1">
                  <a:lumMod val="95000"/>
                </a:schemeClr>
              </a:solidFill>
              <a:effectLst>
                <a:outerShdw blurRad="38100" dist="38100" dir="2700000" algn="tl">
                  <a:srgbClr val="000000">
                    <a:alpha val="43137"/>
                  </a:srgbClr>
                </a:outerShdw>
              </a:effectLst>
              <a:latin typeface="+mn-lt"/>
            </a:endParaRPr>
          </a:p>
        </p:txBody>
      </p:sp>
      <p:pic>
        <p:nvPicPr>
          <p:cNvPr id="4098" name="Picture 2" descr="E:\00 Work Documents\Fruit Lab GIFVL\Projects\Breeding\strawberry breeding\summer fall production systems\low tunnels\Methods and Lester paper\dril for pilot holes.jpg"/>
          <p:cNvPicPr>
            <a:picLocks noChangeAspect="1" noChangeArrowheads="1"/>
          </p:cNvPicPr>
          <p:nvPr/>
        </p:nvPicPr>
        <p:blipFill>
          <a:blip r:embed="rId4" cstate="screen"/>
          <a:srcRect/>
          <a:stretch>
            <a:fillRect/>
          </a:stretch>
        </p:blipFill>
        <p:spPr bwMode="auto">
          <a:xfrm>
            <a:off x="0" y="4613563"/>
            <a:ext cx="9144000" cy="2244437"/>
          </a:xfrm>
          <a:prstGeom prst="rect">
            <a:avLst/>
          </a:prstGeom>
          <a:noFill/>
          <a:ln>
            <a:solidFill>
              <a:schemeClr val="bg2">
                <a:lumMod val="25000"/>
              </a:schemeClr>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00 Work Documents\Fruit Lab GIFVL\Projects\Breeding\strawberry breeding\summer fall production systems\low tunnels\Larriland tunnels 2012 March\IMG_1005.jpg"/>
          <p:cNvPicPr>
            <a:picLocks noChangeAspect="1" noChangeArrowheads="1"/>
          </p:cNvPicPr>
          <p:nvPr/>
        </p:nvPicPr>
        <p:blipFill>
          <a:blip r:embed="rId3" cstate="screen"/>
          <a:srcRect/>
          <a:stretch>
            <a:fillRect/>
          </a:stretch>
        </p:blipFill>
        <p:spPr bwMode="auto">
          <a:xfrm>
            <a:off x="-523" y="1"/>
            <a:ext cx="9144523"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00 Work Documents\Fruit Lab GIFVL\Projects\Breeding\strawberry breeding\summer fall production systems\low tunnels\Powerpoint presentations\before tunnel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0"/>
            <a:ext cx="5690340" cy="2308324"/>
          </a:xfrm>
          <a:prstGeom prst="rect">
            <a:avLst/>
          </a:prstGeom>
          <a:noFill/>
        </p:spPr>
        <p:txBody>
          <a:bodyPr wrap="none">
            <a:spAutoFit/>
          </a:bodyPr>
          <a:lstStyle/>
          <a:p>
            <a:pPr fontAlgn="auto">
              <a:spcBef>
                <a:spcPts val="0"/>
              </a:spcBef>
              <a:spcAft>
                <a:spcPts val="0"/>
              </a:spcAft>
              <a:defRPr/>
            </a:pPr>
            <a:r>
              <a:rPr lang="en-US" sz="3200" b="1" u="sng" dirty="0">
                <a:solidFill>
                  <a:schemeClr val="bg1">
                    <a:lumMod val="95000"/>
                  </a:schemeClr>
                </a:solidFill>
                <a:effectLst>
                  <a:outerShdw blurRad="38100" dist="38100" dir="2700000" algn="tl">
                    <a:srgbClr val="000000">
                      <a:alpha val="43137"/>
                    </a:srgbClr>
                  </a:outerShdw>
                </a:effectLst>
                <a:latin typeface="+mn-lt"/>
              </a:rPr>
              <a:t>Hoops:</a:t>
            </a:r>
          </a:p>
          <a:p>
            <a:pPr fontAlgn="auto">
              <a:spcBef>
                <a:spcPts val="0"/>
              </a:spcBef>
              <a:spcAft>
                <a:spcPts val="0"/>
              </a:spcAft>
              <a:buFont typeface="Arial" pitchFamily="34" charset="0"/>
              <a:buChar char="•"/>
              <a:defRPr/>
            </a:pPr>
            <a:r>
              <a:rPr lang="en-US" sz="2800" b="1" dirty="0" smtClean="0">
                <a:solidFill>
                  <a:schemeClr val="bg1">
                    <a:lumMod val="95000"/>
                  </a:schemeClr>
                </a:solidFill>
                <a:effectLst>
                  <a:outerShdw blurRad="38100" dist="38100" dir="2700000" algn="tl">
                    <a:srgbClr val="000000">
                      <a:alpha val="43137"/>
                    </a:srgbClr>
                  </a:outerShdw>
                </a:effectLst>
                <a:latin typeface="+mn-lt"/>
              </a:rPr>
              <a:t>March</a:t>
            </a:r>
          </a:p>
          <a:p>
            <a:pPr fontAlgn="auto">
              <a:spcBef>
                <a:spcPts val="0"/>
              </a:spcBef>
              <a:spcAft>
                <a:spcPts val="0"/>
              </a:spcAft>
              <a:buFont typeface="Arial" pitchFamily="34" charset="0"/>
              <a:buChar char="•"/>
              <a:defRPr/>
            </a:pPr>
            <a:r>
              <a:rPr lang="en-US" sz="2800" b="1" dirty="0" smtClean="0">
                <a:solidFill>
                  <a:schemeClr val="bg1">
                    <a:lumMod val="95000"/>
                  </a:schemeClr>
                </a:solidFill>
                <a:effectLst>
                  <a:outerShdw blurRad="38100" dist="38100" dir="2700000" algn="tl">
                    <a:srgbClr val="000000">
                      <a:alpha val="43137"/>
                    </a:srgbClr>
                  </a:outerShdw>
                </a:effectLst>
                <a:latin typeface="+mn-lt"/>
              </a:rPr>
              <a:t>Every 4-5 </a:t>
            </a:r>
            <a:r>
              <a:rPr lang="en-US" sz="2800" b="1" dirty="0">
                <a:solidFill>
                  <a:schemeClr val="bg1">
                    <a:lumMod val="95000"/>
                  </a:schemeClr>
                </a:solidFill>
                <a:effectLst>
                  <a:outerShdw blurRad="38100" dist="38100" dir="2700000" algn="tl">
                    <a:srgbClr val="000000">
                      <a:alpha val="43137"/>
                    </a:srgbClr>
                  </a:outerShdw>
                </a:effectLst>
                <a:latin typeface="+mn-lt"/>
              </a:rPr>
              <a:t>feet</a:t>
            </a:r>
          </a:p>
          <a:p>
            <a:pPr fontAlgn="auto">
              <a:spcBef>
                <a:spcPts val="0"/>
              </a:spcBef>
              <a:spcAft>
                <a:spcPts val="0"/>
              </a:spcAft>
              <a:buFont typeface="Arial" pitchFamily="34" charset="0"/>
              <a:buChar char="•"/>
              <a:defRPr/>
            </a:pPr>
            <a:r>
              <a:rPr lang="en-US" sz="2800" b="1" dirty="0">
                <a:solidFill>
                  <a:schemeClr val="bg1">
                    <a:lumMod val="95000"/>
                  </a:schemeClr>
                </a:solidFill>
                <a:effectLst>
                  <a:outerShdw blurRad="38100" dist="38100" dir="2700000" algn="tl">
                    <a:srgbClr val="000000">
                      <a:alpha val="43137"/>
                    </a:srgbClr>
                  </a:outerShdw>
                </a:effectLst>
                <a:latin typeface="+mn-lt"/>
              </a:rPr>
              <a:t>12 ft-long, </a:t>
            </a:r>
            <a:r>
              <a:rPr lang="en-US" sz="2800" b="1" dirty="0" smtClean="0">
                <a:solidFill>
                  <a:schemeClr val="bg1">
                    <a:lumMod val="95000"/>
                  </a:schemeClr>
                </a:solidFill>
                <a:effectLst>
                  <a:outerShdw blurRad="38100" dist="38100" dir="2700000" algn="tl">
                    <a:srgbClr val="000000">
                      <a:alpha val="43137"/>
                    </a:srgbClr>
                  </a:outerShdw>
                </a:effectLst>
                <a:latin typeface="+mn-lt"/>
              </a:rPr>
              <a:t>1/4 </a:t>
            </a:r>
            <a:r>
              <a:rPr lang="en-US" sz="2800" b="1" dirty="0">
                <a:solidFill>
                  <a:schemeClr val="bg1">
                    <a:lumMod val="95000"/>
                  </a:schemeClr>
                </a:solidFill>
                <a:effectLst>
                  <a:outerShdw blurRad="38100" dist="38100" dir="2700000" algn="tl">
                    <a:srgbClr val="000000">
                      <a:alpha val="43137"/>
                    </a:srgbClr>
                  </a:outerShdw>
                </a:effectLst>
                <a:latin typeface="+mn-lt"/>
              </a:rPr>
              <a:t>in stainless steel </a:t>
            </a:r>
            <a:r>
              <a:rPr lang="en-US" sz="2800" b="1" dirty="0" smtClean="0">
                <a:solidFill>
                  <a:schemeClr val="bg1">
                    <a:lumMod val="95000"/>
                  </a:schemeClr>
                </a:solidFill>
                <a:effectLst>
                  <a:outerShdw blurRad="38100" dist="38100" dir="2700000" algn="tl">
                    <a:srgbClr val="000000">
                      <a:alpha val="43137"/>
                    </a:srgbClr>
                  </a:outerShdw>
                </a:effectLst>
                <a:latin typeface="+mn-lt"/>
              </a:rPr>
              <a:t>rods</a:t>
            </a:r>
          </a:p>
          <a:p>
            <a:pPr fontAlgn="auto">
              <a:spcBef>
                <a:spcPts val="0"/>
              </a:spcBef>
              <a:spcAft>
                <a:spcPts val="0"/>
              </a:spcAft>
              <a:buFont typeface="Arial" pitchFamily="34" charset="0"/>
              <a:buChar char="•"/>
              <a:defRPr/>
            </a:pPr>
            <a:r>
              <a:rPr lang="en-US" sz="2800" b="1" dirty="0" smtClean="0">
                <a:solidFill>
                  <a:schemeClr val="bg1">
                    <a:lumMod val="95000"/>
                  </a:schemeClr>
                </a:solidFill>
                <a:effectLst>
                  <a:outerShdw blurRad="38100" dist="38100" dir="2700000" algn="tl">
                    <a:srgbClr val="000000">
                      <a:alpha val="43137"/>
                    </a:srgbClr>
                  </a:outerShdw>
                </a:effectLst>
              </a:rPr>
              <a:t>Each hoop end 2 ft deep</a:t>
            </a:r>
            <a:endParaRPr lang="en-US" sz="2800" b="1" dirty="0">
              <a:solidFill>
                <a:schemeClr val="bg1">
                  <a:lumMod val="95000"/>
                </a:schemeClr>
              </a:solidFill>
              <a:effectLst>
                <a:outerShdw blurRad="38100" dist="38100" dir="2700000" algn="tl">
                  <a:srgbClr val="000000">
                    <a:alpha val="43137"/>
                  </a:srgbClr>
                </a:outerShdw>
              </a:effectLst>
              <a:latin typeface="+mn-lt"/>
            </a:endParaRPr>
          </a:p>
        </p:txBody>
      </p:sp>
      <p:pic>
        <p:nvPicPr>
          <p:cNvPr id="4098" name="Picture 2" descr="E:\00 Work Documents\Fruit Lab GIFVL\Projects\Breeding\strawberry breeding\summer fall production systems\low tunnels\Methods and Lester paper\dril for pilot holes.jpg"/>
          <p:cNvPicPr>
            <a:picLocks noChangeAspect="1" noChangeArrowheads="1"/>
          </p:cNvPicPr>
          <p:nvPr/>
        </p:nvPicPr>
        <p:blipFill>
          <a:blip r:embed="rId4" cstate="screen"/>
          <a:srcRect/>
          <a:stretch>
            <a:fillRect/>
          </a:stretch>
        </p:blipFill>
        <p:spPr bwMode="auto">
          <a:xfrm>
            <a:off x="0" y="4613563"/>
            <a:ext cx="9144000" cy="2244437"/>
          </a:xfrm>
          <a:prstGeom prst="rect">
            <a:avLst/>
          </a:prstGeom>
          <a:noFill/>
          <a:ln>
            <a:solidFill>
              <a:schemeClr val="bg2">
                <a:lumMod val="25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885825" y="0"/>
            <a:ext cx="7372350"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00 Work Documents\Fruit Lab GIFVL\Projects\Breeding\strawberry breeding\summer fall production systems\low tunnels\2013-2014 new tunnels\IMG_1381.JPG"/>
          <p:cNvPicPr>
            <a:picLocks noChangeAspect="1" noChangeArrowheads="1"/>
          </p:cNvPicPr>
          <p:nvPr/>
        </p:nvPicPr>
        <p:blipFill>
          <a:blip r:embed="rId3" cstate="screen"/>
          <a:srcRect/>
          <a:stretch>
            <a:fillRect/>
          </a:stretch>
        </p:blipFill>
        <p:spPr bwMode="auto">
          <a:xfrm>
            <a:off x="0" y="-1"/>
            <a:ext cx="9144000" cy="6896867"/>
          </a:xfrm>
          <a:prstGeom prst="rect">
            <a:avLst/>
          </a:prstGeom>
          <a:noFill/>
        </p:spPr>
      </p:pic>
      <p:sp>
        <p:nvSpPr>
          <p:cNvPr id="4" name="TextBox 3"/>
          <p:cNvSpPr txBox="1"/>
          <p:nvPr/>
        </p:nvSpPr>
        <p:spPr>
          <a:xfrm>
            <a:off x="0" y="0"/>
            <a:ext cx="9144000" cy="1200329"/>
          </a:xfrm>
          <a:prstGeom prst="rect">
            <a:avLst/>
          </a:prstGeom>
          <a:noFill/>
        </p:spPr>
        <p:txBody>
          <a:bodyPr wrap="square" rtlCol="0">
            <a:spAutoFit/>
          </a:bodyPr>
          <a:lstStyle/>
          <a:p>
            <a:pPr algn="ctr"/>
            <a:r>
              <a:rPr lang="en-US" sz="3600" b="1" dirty="0" smtClean="0">
                <a:solidFill>
                  <a:srgbClr val="6699FF"/>
                </a:solidFill>
                <a:effectLst>
                  <a:outerShdw blurRad="38100" dist="38100" dir="2700000" algn="tl">
                    <a:srgbClr val="000000">
                      <a:alpha val="43137"/>
                    </a:srgbClr>
                  </a:outerShdw>
                </a:effectLst>
              </a:rPr>
              <a:t>Set a T-bar at each end, and </a:t>
            </a:r>
          </a:p>
          <a:p>
            <a:pPr algn="ctr"/>
            <a:r>
              <a:rPr lang="en-US" sz="3600" b="1" dirty="0" smtClean="0">
                <a:solidFill>
                  <a:srgbClr val="6699FF"/>
                </a:solidFill>
                <a:effectLst>
                  <a:outerShdw blurRad="38100" dist="38100" dir="2700000" algn="tl">
                    <a:srgbClr val="000000">
                      <a:alpha val="43137"/>
                    </a:srgbClr>
                  </a:outerShdw>
                </a:effectLst>
              </a:rPr>
              <a:t>loop bailing twine across the top at each hoop. </a:t>
            </a:r>
            <a:endParaRPr lang="en-US" sz="3600" b="1" dirty="0">
              <a:solidFill>
                <a:srgbClr val="6699FF"/>
              </a:solidFill>
              <a:effectLst>
                <a:outerShdw blurRad="38100" dist="38100" dir="2700000" algn="tl">
                  <a:srgbClr val="000000">
                    <a:alpha val="43137"/>
                  </a:srgbClr>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00 Work Documents\Fruit Lab GIFVL\Projects\Breeding\strawberry breeding\summer fall production systems\low tunnels\2014-2015 tunnels\IMG_20140521_095005_246.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3" name="TextBox 2"/>
          <p:cNvSpPr txBox="1"/>
          <p:nvPr/>
        </p:nvSpPr>
        <p:spPr>
          <a:xfrm>
            <a:off x="0" y="252413"/>
            <a:ext cx="9144000" cy="1077218"/>
          </a:xfrm>
          <a:prstGeom prst="rect">
            <a:avLst/>
          </a:prstGeom>
          <a:noFill/>
        </p:spPr>
        <p:txBody>
          <a:bodyPr>
            <a:spAutoFit/>
          </a:bodyPr>
          <a:lstStyle/>
          <a:p>
            <a:pPr algn="ctr" fontAlgn="auto">
              <a:spcBef>
                <a:spcPts val="0"/>
              </a:spcBef>
              <a:spcAft>
                <a:spcPts val="0"/>
              </a:spcAft>
              <a:defRPr/>
            </a:pPr>
            <a:r>
              <a:rPr lang="en-US" sz="3200" b="1" dirty="0" smtClean="0">
                <a:effectLst>
                  <a:outerShdw blurRad="38100" dist="38100" dir="2700000" algn="tl">
                    <a:srgbClr val="000000">
                      <a:alpha val="43137"/>
                    </a:srgbClr>
                  </a:outerShdw>
                </a:effectLst>
                <a:latin typeface="+mn-lt"/>
              </a:rPr>
              <a:t>4 or 6 </a:t>
            </a:r>
            <a:r>
              <a:rPr lang="en-US" sz="3200" b="1" dirty="0">
                <a:effectLst>
                  <a:outerShdw blurRad="38100" dist="38100" dir="2700000" algn="tl">
                    <a:srgbClr val="000000">
                      <a:alpha val="43137"/>
                    </a:srgbClr>
                  </a:outerShdw>
                </a:effectLst>
                <a:latin typeface="+mn-lt"/>
              </a:rPr>
              <a:t>mil thick x 12 ft wide clear </a:t>
            </a:r>
            <a:r>
              <a:rPr lang="en-US" sz="3200" b="1" dirty="0" smtClean="0">
                <a:effectLst>
                  <a:outerShdw blurRad="38100" dist="38100" dir="2700000" algn="tl">
                    <a:srgbClr val="000000">
                      <a:alpha val="43137"/>
                    </a:srgbClr>
                  </a:outerShdw>
                </a:effectLst>
                <a:latin typeface="+mn-lt"/>
              </a:rPr>
              <a:t>plastic sheeting</a:t>
            </a:r>
            <a:endParaRPr lang="en-US" sz="3200" b="1" dirty="0">
              <a:effectLst>
                <a:outerShdw blurRad="38100" dist="38100" dir="2700000" algn="tl">
                  <a:srgbClr val="000000">
                    <a:alpha val="43137"/>
                  </a:srgbClr>
                </a:outerShdw>
              </a:effectLst>
              <a:latin typeface="+mn-lt"/>
            </a:endParaRPr>
          </a:p>
          <a:p>
            <a:pPr algn="ctr" fontAlgn="auto">
              <a:spcBef>
                <a:spcPts val="0"/>
              </a:spcBef>
              <a:spcAft>
                <a:spcPts val="0"/>
              </a:spcAft>
              <a:defRPr/>
            </a:pPr>
            <a:r>
              <a:rPr lang="en-US" sz="3200" b="1" dirty="0">
                <a:solidFill>
                  <a:srgbClr val="0070C0"/>
                </a:solidFill>
                <a:effectLst>
                  <a:outerShdw blurRad="38100" dist="38100" dir="2700000" algn="tl">
                    <a:srgbClr val="000000">
                      <a:alpha val="43137"/>
                    </a:srgbClr>
                  </a:outerShdw>
                </a:effectLst>
                <a:latin typeface="+mn-lt"/>
              </a:rPr>
              <a:t>No holes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00 Work Documents\Fruit Lab GIFVL\Projects\Breeding\strawberry breeding\summer fall production systems\low tunnels\2012 new tunnels\IMG_0925.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2"/>
          <p:cNvSpPr txBox="1"/>
          <p:nvPr/>
        </p:nvSpPr>
        <p:spPr>
          <a:xfrm>
            <a:off x="0" y="2202359"/>
            <a:ext cx="5231112" cy="769441"/>
          </a:xfrm>
          <a:prstGeom prst="rect">
            <a:avLst/>
          </a:prstGeom>
          <a:noFill/>
        </p:spPr>
        <p:txBody>
          <a:bodyPr wrap="none" rtlCol="0">
            <a:spAutoFit/>
          </a:bodyPr>
          <a:lstStyle/>
          <a:p>
            <a:r>
              <a:rPr lang="en-US" sz="4400" b="1" dirty="0" smtClean="0">
                <a:solidFill>
                  <a:srgbClr val="FFC000"/>
                </a:solidFill>
                <a:effectLst>
                  <a:outerShdw blurRad="38100" dist="38100" dir="2700000" algn="tl">
                    <a:srgbClr val="000000">
                      <a:alpha val="43137"/>
                    </a:srgbClr>
                  </a:outerShdw>
                </a:effectLst>
              </a:rPr>
              <a:t>Twine and “stoppers”</a:t>
            </a:r>
            <a:endParaRPr lang="en-US" sz="4400" b="1" dirty="0">
              <a:solidFill>
                <a:srgbClr val="FFC000"/>
              </a:solidFill>
              <a:effectLst>
                <a:outerShdw blurRad="38100" dist="38100" dir="2700000" algn="tl">
                  <a:srgbClr val="000000">
                    <a:alpha val="43137"/>
                  </a:srgbClr>
                </a:outerShdw>
              </a:effectLst>
            </a:endParaRPr>
          </a:p>
        </p:txBody>
      </p:sp>
      <p:cxnSp>
        <p:nvCxnSpPr>
          <p:cNvPr id="5" name="Straight Arrow Connector 4"/>
          <p:cNvCxnSpPr/>
          <p:nvPr/>
        </p:nvCxnSpPr>
        <p:spPr>
          <a:xfrm flipV="1">
            <a:off x="1066800" y="1143000"/>
            <a:ext cx="4114800" cy="1219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4038600" y="3124200"/>
            <a:ext cx="3124200" cy="26670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00 Work Documents\Fruit Lab GIFVL\Projects\Breeding\strawberry breeding\summer fall production systems\low tunnels\2014-2015 tunnels\IMG_20140521_095005_246.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cxnSp>
        <p:nvCxnSpPr>
          <p:cNvPr id="4" name="Straight Arrow Connector 3"/>
          <p:cNvCxnSpPr/>
          <p:nvPr/>
        </p:nvCxnSpPr>
        <p:spPr>
          <a:xfrm rot="16200000" flipH="1">
            <a:off x="3924300" y="571500"/>
            <a:ext cx="2209800" cy="1676400"/>
          </a:xfrm>
          <a:prstGeom prst="straightConnector1">
            <a:avLst/>
          </a:prstGeom>
          <a:ln w="1111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00 Work Documents\Fruit Lab GIFVL\Projects\Breeding\strawberry breeding\summer fall production systems\low tunnels\2013-2014 new tunnels\IMG_1529.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 Work Documents\Fruit Lab GIFVL\Projects\Breeding\strawberry breeding\summer fall production systems\low tunnels\2013-2014 new tunnels\IMG_1532.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00 Work Documents\Fruit Lab GIFVL\Projects\Breeding\strawberry breeding\summer fall production systems\low tunnels\2012 new tunnels\IMG_0925.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2"/>
          <p:cNvSpPr txBox="1"/>
          <p:nvPr/>
        </p:nvSpPr>
        <p:spPr>
          <a:xfrm>
            <a:off x="0" y="2202359"/>
            <a:ext cx="5231112" cy="769441"/>
          </a:xfrm>
          <a:prstGeom prst="rect">
            <a:avLst/>
          </a:prstGeom>
          <a:noFill/>
        </p:spPr>
        <p:txBody>
          <a:bodyPr wrap="none" rtlCol="0">
            <a:spAutoFit/>
          </a:bodyPr>
          <a:lstStyle/>
          <a:p>
            <a:r>
              <a:rPr lang="en-US" sz="4400" b="1" dirty="0" smtClean="0">
                <a:solidFill>
                  <a:srgbClr val="FFC000"/>
                </a:solidFill>
                <a:effectLst>
                  <a:outerShdw blurRad="38100" dist="38100" dir="2700000" algn="tl">
                    <a:srgbClr val="000000">
                      <a:alpha val="43137"/>
                    </a:srgbClr>
                  </a:outerShdw>
                </a:effectLst>
              </a:rPr>
              <a:t>Twine and “stoppers”</a:t>
            </a:r>
            <a:endParaRPr lang="en-US" sz="4400" b="1" dirty="0">
              <a:solidFill>
                <a:srgbClr val="FFC000"/>
              </a:solidFill>
              <a:effectLst>
                <a:outerShdw blurRad="38100" dist="38100" dir="2700000" algn="tl">
                  <a:srgbClr val="000000">
                    <a:alpha val="43137"/>
                  </a:srgbClr>
                </a:outerShdw>
              </a:effectLst>
            </a:endParaRPr>
          </a:p>
        </p:txBody>
      </p:sp>
      <p:cxnSp>
        <p:nvCxnSpPr>
          <p:cNvPr id="5" name="Straight Arrow Connector 4"/>
          <p:cNvCxnSpPr/>
          <p:nvPr/>
        </p:nvCxnSpPr>
        <p:spPr>
          <a:xfrm flipV="1">
            <a:off x="1066800" y="1143000"/>
            <a:ext cx="4114800" cy="12192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4038600" y="3124200"/>
            <a:ext cx="3124200" cy="26670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00 Work Documents\Fruit Lab GIFVL\Projects\Breeding\strawberry breeding\summer fall production systems\low tunnels\tie downs\IMG_20130610_123846_588.jpg"/>
          <p:cNvPicPr>
            <a:picLocks noChangeAspect="1" noChangeArrowheads="1"/>
          </p:cNvPicPr>
          <p:nvPr/>
        </p:nvPicPr>
        <p:blipFill>
          <a:blip r:embed="rId3" cstate="screen"/>
          <a:srcRect/>
          <a:stretch>
            <a:fillRect/>
          </a:stretch>
        </p:blipFill>
        <p:spPr bwMode="auto">
          <a:xfrm>
            <a:off x="-1" y="0"/>
            <a:ext cx="9231923"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00 Work Documents\Fruit Lab GIFVL\Projects\Breeding\strawberry breeding\summer fall production systems\low tunnels\2012 new tunnels\IMG_0925.jpg"/>
          <p:cNvPicPr>
            <a:picLocks noChangeAspect="1" noChangeArrowheads="1"/>
          </p:cNvPicPr>
          <p:nvPr/>
        </p:nvPicPr>
        <p:blipFill>
          <a:blip r:embed="rId3" cstate="screen"/>
          <a:srcRect/>
          <a:stretch>
            <a:fillRect/>
          </a:stretch>
        </p:blipFill>
        <p:spPr bwMode="auto">
          <a:xfrm>
            <a:off x="0" y="0"/>
            <a:ext cx="9144522" cy="6858000"/>
          </a:xfrm>
          <a:prstGeom prst="rect">
            <a:avLst/>
          </a:prstGeom>
          <a:noFill/>
        </p:spPr>
      </p:pic>
      <p:sp>
        <p:nvSpPr>
          <p:cNvPr id="3" name="TextBox 2"/>
          <p:cNvSpPr txBox="1"/>
          <p:nvPr/>
        </p:nvSpPr>
        <p:spPr>
          <a:xfrm>
            <a:off x="0" y="229850"/>
            <a:ext cx="9144000" cy="1446550"/>
          </a:xfrm>
          <a:prstGeom prst="rect">
            <a:avLst/>
          </a:prstGeom>
          <a:noFill/>
        </p:spPr>
        <p:txBody>
          <a:bodyPr wrap="square" rtlCol="0">
            <a:spAutoFit/>
          </a:bodyPr>
          <a:lstStyle/>
          <a:p>
            <a:pPr algn="ctr"/>
            <a:r>
              <a:rPr lang="en-US" sz="4400" b="1" dirty="0" smtClean="0">
                <a:solidFill>
                  <a:srgbClr val="FFC000"/>
                </a:solidFill>
                <a:effectLst>
                  <a:outerShdw blurRad="38100" dist="38100" dir="2700000" algn="tl">
                    <a:srgbClr val="000000">
                      <a:alpha val="43137"/>
                    </a:srgbClr>
                  </a:outerShdw>
                </a:effectLst>
              </a:rPr>
              <a:t>Stabilizing piece of twine holds this piece of twine in position</a:t>
            </a:r>
            <a:endParaRPr lang="en-US" sz="4400" b="1" dirty="0">
              <a:solidFill>
                <a:srgbClr val="FFC000"/>
              </a:solidFill>
              <a:effectLst>
                <a:outerShdw blurRad="38100" dist="38100" dir="2700000" algn="tl">
                  <a:srgbClr val="000000">
                    <a:alpha val="43137"/>
                  </a:srgbClr>
                </a:outerShdw>
              </a:effectLst>
            </a:endParaRPr>
          </a:p>
        </p:txBody>
      </p:sp>
      <p:cxnSp>
        <p:nvCxnSpPr>
          <p:cNvPr id="5" name="Straight Arrow Connector 4"/>
          <p:cNvCxnSpPr/>
          <p:nvPr/>
        </p:nvCxnSpPr>
        <p:spPr>
          <a:xfrm rot="16200000" flipH="1">
            <a:off x="342900" y="1638300"/>
            <a:ext cx="4495800" cy="30480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6400801" y="2514600"/>
            <a:ext cx="3352799" cy="1588"/>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5400" y="5181600"/>
            <a:ext cx="4038600" cy="1446550"/>
          </a:xfrm>
          <a:prstGeom prst="rect">
            <a:avLst/>
          </a:prstGeom>
          <a:noFill/>
        </p:spPr>
        <p:txBody>
          <a:bodyPr wrap="square" rtlCol="0">
            <a:spAutoFit/>
          </a:bodyPr>
          <a:lstStyle/>
          <a:p>
            <a:pPr algn="ctr"/>
            <a:r>
              <a:rPr lang="en-US" sz="4400" b="1" dirty="0" smtClean="0">
                <a:solidFill>
                  <a:srgbClr val="FFC000"/>
                </a:solidFill>
                <a:effectLst>
                  <a:outerShdw blurRad="38100" dist="38100" dir="2700000" algn="tl">
                    <a:srgbClr val="000000">
                      <a:alpha val="43137"/>
                    </a:srgbClr>
                  </a:outerShdw>
                </a:effectLst>
              </a:rPr>
              <a:t>Keep the hoop in the loop</a:t>
            </a:r>
            <a:endParaRPr lang="en-US" sz="44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E:\00 Work Documents\Fruit Lab GIFVL\Meetings and Trips\2012 11 Nov09 Gordon Johnson Deleware\Hurricane Sandy\DSC01157.JPG"/>
          <p:cNvPicPr>
            <a:picLocks noChangeAspect="1" noChangeArrowheads="1"/>
          </p:cNvPicPr>
          <p:nvPr/>
        </p:nvPicPr>
        <p:blipFill>
          <a:blip r:embed="rId3" cstate="screen"/>
          <a:srcRect/>
          <a:stretch>
            <a:fillRect/>
          </a:stretch>
        </p:blipFill>
        <p:spPr bwMode="auto">
          <a:xfrm>
            <a:off x="0" y="0"/>
            <a:ext cx="9174985"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04799" y="228600"/>
          <a:ext cx="8610601" cy="6629400"/>
        </p:xfrm>
        <a:graphic>
          <a:graphicData uri="http://schemas.openxmlformats.org/drawingml/2006/chart">
            <c:chart xmlns:c="http://schemas.openxmlformats.org/drawingml/2006/chart" xmlns:r="http://schemas.openxmlformats.org/officeDocument/2006/relationships" r:id="rId3"/>
          </a:graphicData>
        </a:graphic>
      </p:graphicFrame>
      <p:pic>
        <p:nvPicPr>
          <p:cNvPr id="8195" name="Picture 2" descr="http://www.uic.edu/classes/bios/bios100/lectures/visiblelight.jpg"/>
          <p:cNvPicPr>
            <a:picLocks noChangeAspect="1" noChangeArrowheads="1"/>
          </p:cNvPicPr>
          <p:nvPr/>
        </p:nvPicPr>
        <p:blipFill>
          <a:blip r:embed="rId4" cstate="print"/>
          <a:srcRect/>
          <a:stretch>
            <a:fillRect/>
          </a:stretch>
        </p:blipFill>
        <p:spPr bwMode="auto">
          <a:xfrm>
            <a:off x="1377950" y="2241550"/>
            <a:ext cx="939800" cy="1436688"/>
          </a:xfrm>
          <a:prstGeom prst="rect">
            <a:avLst/>
          </a:prstGeom>
          <a:noFill/>
          <a:ln w="9525">
            <a:noFill/>
            <a:miter lim="800000"/>
            <a:headEnd/>
            <a:tailEnd/>
          </a:ln>
        </p:spPr>
      </p:pic>
      <p:cxnSp>
        <p:nvCxnSpPr>
          <p:cNvPr id="14" name="Straight Arrow Connector 13"/>
          <p:cNvCxnSpPr/>
          <p:nvPr/>
        </p:nvCxnSpPr>
        <p:spPr>
          <a:xfrm flipH="1">
            <a:off x="720725" y="3013075"/>
            <a:ext cx="566738" cy="127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197" name="TextBox 15"/>
          <p:cNvSpPr txBox="1">
            <a:spLocks noChangeArrowheads="1"/>
          </p:cNvSpPr>
          <p:nvPr/>
        </p:nvSpPr>
        <p:spPr bwMode="auto">
          <a:xfrm>
            <a:off x="798513" y="2549525"/>
            <a:ext cx="463550" cy="369888"/>
          </a:xfrm>
          <a:prstGeom prst="rect">
            <a:avLst/>
          </a:prstGeom>
          <a:noFill/>
          <a:ln w="9525">
            <a:noFill/>
            <a:miter lim="800000"/>
            <a:headEnd/>
            <a:tailEnd/>
          </a:ln>
        </p:spPr>
        <p:txBody>
          <a:bodyPr wrap="none">
            <a:spAutoFit/>
          </a:bodyPr>
          <a:lstStyle/>
          <a:p>
            <a:r>
              <a:rPr lang="en-US">
                <a:latin typeface="Calibri" pitchFamily="34" charset="0"/>
              </a:rPr>
              <a:t>UV</a:t>
            </a:r>
          </a:p>
        </p:txBody>
      </p:sp>
      <p:sp>
        <p:nvSpPr>
          <p:cNvPr id="8198" name="TextBox 2"/>
          <p:cNvSpPr txBox="1">
            <a:spLocks noChangeArrowheads="1"/>
          </p:cNvSpPr>
          <p:nvPr/>
        </p:nvSpPr>
        <p:spPr bwMode="auto">
          <a:xfrm>
            <a:off x="282575" y="6429375"/>
            <a:ext cx="8326438" cy="368300"/>
          </a:xfrm>
          <a:prstGeom prst="rect">
            <a:avLst/>
          </a:prstGeom>
          <a:noFill/>
          <a:ln w="9525">
            <a:noFill/>
            <a:miter lim="800000"/>
            <a:headEnd/>
            <a:tailEnd/>
          </a:ln>
        </p:spPr>
        <p:txBody>
          <a:bodyPr wrap="none">
            <a:spAutoFit/>
          </a:bodyPr>
          <a:lstStyle/>
          <a:p>
            <a:r>
              <a:rPr lang="en-US">
                <a:latin typeface="Calibri" pitchFamily="34" charset="0"/>
              </a:rPr>
              <a:t>Provided by ARS Beltsville scientists Dr. Craig Daughtry and technician Mr. Andrew Russ.</a:t>
            </a:r>
          </a:p>
        </p:txBody>
      </p:sp>
      <p:pic>
        <p:nvPicPr>
          <p:cNvPr id="8199" name="Picture 2" descr="http://www.uic.edu/classes/bios/bios100/lectures/visiblelight.jpg"/>
          <p:cNvPicPr>
            <a:picLocks noChangeAspect="1" noChangeArrowheads="1"/>
          </p:cNvPicPr>
          <p:nvPr/>
        </p:nvPicPr>
        <p:blipFill>
          <a:blip r:embed="rId4" cstate="print"/>
          <a:srcRect/>
          <a:stretch>
            <a:fillRect/>
          </a:stretch>
        </p:blipFill>
        <p:spPr bwMode="auto">
          <a:xfrm>
            <a:off x="1377950" y="2241550"/>
            <a:ext cx="939800" cy="1436688"/>
          </a:xfrm>
          <a:prstGeom prst="rect">
            <a:avLst/>
          </a:prstGeom>
          <a:noFill/>
          <a:ln w="9525">
            <a:noFill/>
            <a:miter lim="800000"/>
            <a:headEnd/>
            <a:tailEnd/>
          </a:ln>
        </p:spPr>
      </p:pic>
      <p:cxnSp>
        <p:nvCxnSpPr>
          <p:cNvPr id="10" name="Straight Arrow Connector 9"/>
          <p:cNvCxnSpPr/>
          <p:nvPr/>
        </p:nvCxnSpPr>
        <p:spPr>
          <a:xfrm flipV="1">
            <a:off x="2352675" y="3043238"/>
            <a:ext cx="4797425"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201" name="TextBox 8"/>
          <p:cNvSpPr txBox="1">
            <a:spLocks noChangeArrowheads="1"/>
          </p:cNvSpPr>
          <p:nvPr/>
        </p:nvSpPr>
        <p:spPr bwMode="auto">
          <a:xfrm>
            <a:off x="4135438" y="2613025"/>
            <a:ext cx="933450" cy="368300"/>
          </a:xfrm>
          <a:prstGeom prst="rect">
            <a:avLst/>
          </a:prstGeom>
          <a:noFill/>
          <a:ln w="9525">
            <a:noFill/>
            <a:miter lim="800000"/>
            <a:headEnd/>
            <a:tailEnd/>
          </a:ln>
        </p:spPr>
        <p:txBody>
          <a:bodyPr wrap="none">
            <a:spAutoFit/>
          </a:bodyPr>
          <a:lstStyle/>
          <a:p>
            <a:r>
              <a:rPr lang="en-US">
                <a:latin typeface="Calibri" pitchFamily="34" charset="0"/>
              </a:rPr>
              <a:t>Infrared</a:t>
            </a:r>
          </a:p>
        </p:txBody>
      </p:sp>
      <p:sp>
        <p:nvSpPr>
          <p:cNvPr id="8202" name="TextBox 15"/>
          <p:cNvSpPr txBox="1">
            <a:spLocks noChangeArrowheads="1"/>
          </p:cNvSpPr>
          <p:nvPr/>
        </p:nvSpPr>
        <p:spPr bwMode="auto">
          <a:xfrm>
            <a:off x="798513" y="2549525"/>
            <a:ext cx="463550" cy="369888"/>
          </a:xfrm>
          <a:prstGeom prst="rect">
            <a:avLst/>
          </a:prstGeom>
          <a:noFill/>
          <a:ln w="9525">
            <a:noFill/>
            <a:miter lim="800000"/>
            <a:headEnd/>
            <a:tailEnd/>
          </a:ln>
        </p:spPr>
        <p:txBody>
          <a:bodyPr wrap="none">
            <a:spAutoFit/>
          </a:bodyPr>
          <a:lstStyle/>
          <a:p>
            <a:r>
              <a:rPr lang="en-US">
                <a:latin typeface="Calibri" pitchFamily="34" charset="0"/>
              </a:rPr>
              <a:t>UV</a:t>
            </a:r>
          </a:p>
        </p:txBody>
      </p:sp>
      <p:sp>
        <p:nvSpPr>
          <p:cNvPr id="8203" name="TextBox 8"/>
          <p:cNvSpPr txBox="1">
            <a:spLocks noChangeArrowheads="1"/>
          </p:cNvSpPr>
          <p:nvPr/>
        </p:nvSpPr>
        <p:spPr bwMode="auto">
          <a:xfrm>
            <a:off x="2249488" y="2600325"/>
            <a:ext cx="1458912" cy="368300"/>
          </a:xfrm>
          <a:prstGeom prst="rect">
            <a:avLst/>
          </a:prstGeom>
          <a:noFill/>
          <a:ln w="9525">
            <a:noFill/>
            <a:miter lim="800000"/>
            <a:headEnd/>
            <a:tailEnd/>
          </a:ln>
        </p:spPr>
        <p:txBody>
          <a:bodyPr wrap="none">
            <a:spAutoFit/>
          </a:bodyPr>
          <a:lstStyle/>
          <a:p>
            <a:r>
              <a:rPr lang="en-US">
                <a:latin typeface="Calibri" pitchFamily="34" charset="0"/>
              </a:rPr>
              <a:t>Near-Infrared</a:t>
            </a:r>
          </a:p>
        </p:txBody>
      </p:sp>
      <p:cxnSp>
        <p:nvCxnSpPr>
          <p:cNvPr id="16" name="Straight Connector 15"/>
          <p:cNvCxnSpPr/>
          <p:nvPr/>
        </p:nvCxnSpPr>
        <p:spPr>
          <a:xfrm flipH="1" flipV="1">
            <a:off x="3613150" y="2533650"/>
            <a:ext cx="14288" cy="1079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00 Work Documents\Fruit Lab GIFVL\Projects\Breeding\strawberry breeding\summer fall production systems\low tunnels\ice damage\IMG_20131104_090925_524.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00 Work Documents\Fruit Lab GIFVL\Projects\Breeding\strawberry breeding\summer fall production systems\low tunnels\winter\2013-03-06_08-19-26_727.jpg"/>
          <p:cNvPicPr>
            <a:picLocks noChangeAspect="1" noChangeArrowheads="1"/>
          </p:cNvPicPr>
          <p:nvPr/>
        </p:nvPicPr>
        <p:blipFill>
          <a:blip r:embed="rId3" cstate="screen"/>
          <a:srcRect/>
          <a:stretch>
            <a:fillRect/>
          </a:stretch>
        </p:blipFill>
        <p:spPr bwMode="auto">
          <a:xfrm>
            <a:off x="-25400" y="0"/>
            <a:ext cx="9169400" cy="687705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524000"/>
            <a:ext cx="3733800" cy="5334000"/>
          </a:xfrm>
        </p:spPr>
        <p:txBody>
          <a:bodyPr>
            <a:normAutofit fontScale="85000" lnSpcReduction="20000"/>
          </a:bodyPr>
          <a:lstStyle/>
          <a:p>
            <a:r>
              <a:rPr lang="en-US" b="1" dirty="0" smtClean="0"/>
              <a:t>1/4” steel better than 3/16” </a:t>
            </a:r>
          </a:p>
          <a:p>
            <a:r>
              <a:rPr lang="en-US" dirty="0" smtClean="0"/>
              <a:t>Bailing twine across tunnel top</a:t>
            </a:r>
          </a:p>
          <a:p>
            <a:r>
              <a:rPr lang="en-US" dirty="0" smtClean="0"/>
              <a:t>Tighten at each hoop and not length of tunnel</a:t>
            </a:r>
          </a:p>
          <a:p>
            <a:r>
              <a:rPr lang="en-US" dirty="0" smtClean="0"/>
              <a:t>Stoppers added before hoops are set</a:t>
            </a:r>
          </a:p>
          <a:p>
            <a:r>
              <a:rPr lang="en-US" dirty="0" smtClean="0"/>
              <a:t>Stabilizing twine bows between loops</a:t>
            </a:r>
          </a:p>
          <a:p>
            <a:r>
              <a:rPr lang="en-US" dirty="0" smtClean="0"/>
              <a:t>Method of wrapping the bailing twine around the stopper</a:t>
            </a:r>
          </a:p>
        </p:txBody>
      </p:sp>
      <p:sp>
        <p:nvSpPr>
          <p:cNvPr id="5" name="Title 4"/>
          <p:cNvSpPr>
            <a:spLocks noGrp="1"/>
          </p:cNvSpPr>
          <p:nvPr>
            <p:ph type="title"/>
          </p:nvPr>
        </p:nvSpPr>
        <p:spPr>
          <a:xfrm>
            <a:off x="0" y="152400"/>
            <a:ext cx="3733800" cy="1143000"/>
          </a:xfrm>
        </p:spPr>
        <p:txBody>
          <a:bodyPr>
            <a:normAutofit fontScale="90000"/>
          </a:bodyPr>
          <a:lstStyle/>
          <a:p>
            <a:r>
              <a:rPr lang="en-US" b="1" dirty="0" smtClean="0">
                <a:effectLst>
                  <a:outerShdw blurRad="38100" dist="38100" dir="2700000" algn="tl">
                    <a:srgbClr val="000000">
                      <a:alpha val="43137"/>
                    </a:srgbClr>
                  </a:outerShdw>
                </a:effectLst>
              </a:rPr>
              <a:t>Significant modifications</a:t>
            </a:r>
            <a:endParaRPr lang="en-US" b="1" dirty="0">
              <a:effectLst>
                <a:outerShdw blurRad="38100" dist="38100" dir="2700000" algn="tl">
                  <a:srgbClr val="000000">
                    <a:alpha val="43137"/>
                  </a:srgbClr>
                </a:outerShdw>
              </a:effectLst>
            </a:endParaRPr>
          </a:p>
        </p:txBody>
      </p:sp>
      <p:pic>
        <p:nvPicPr>
          <p:cNvPr id="5122" name="Picture 2" descr="E:\00 Work Documents\Fruit Lab GIFVL\Projects\Breeding\strawberry breeding\summer fall production systems\low tunnels\2014-2015 tunnels\IMG_20140521_095015_191.jpg"/>
          <p:cNvPicPr>
            <a:picLocks noChangeAspect="1" noChangeArrowheads="1"/>
          </p:cNvPicPr>
          <p:nvPr/>
        </p:nvPicPr>
        <p:blipFill>
          <a:blip r:embed="rId3" cstate="screen"/>
          <a:srcRect/>
          <a:stretch>
            <a:fillRect/>
          </a:stretch>
        </p:blipFill>
        <p:spPr bwMode="auto">
          <a:xfrm>
            <a:off x="4290391" y="0"/>
            <a:ext cx="4929809" cy="686922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D:\00 Work Documents\My Pictures\Frost protection\using misters only 2008\DSC_0721_JPG.jpg"/>
          <p:cNvPicPr>
            <a:picLocks noChangeAspect="1" noChangeArrowheads="1"/>
          </p:cNvPicPr>
          <p:nvPr/>
        </p:nvPicPr>
        <p:blipFill>
          <a:blip r:embed="rId3" cstate="print"/>
          <a:srcRect/>
          <a:stretch>
            <a:fillRect/>
          </a:stretch>
        </p:blipFill>
        <p:spPr bwMode="auto">
          <a:xfrm>
            <a:off x="0" y="14288"/>
            <a:ext cx="9144000" cy="6858000"/>
          </a:xfrm>
          <a:prstGeom prst="rect">
            <a:avLst/>
          </a:prstGeom>
          <a:noFill/>
          <a:ln w="9525">
            <a:noFill/>
            <a:miter lim="800000"/>
            <a:headEnd/>
            <a:tailEnd/>
          </a:ln>
        </p:spPr>
      </p:pic>
      <p:grpSp>
        <p:nvGrpSpPr>
          <p:cNvPr id="3" name="Group 4"/>
          <p:cNvGrpSpPr>
            <a:grpSpLocks/>
          </p:cNvGrpSpPr>
          <p:nvPr/>
        </p:nvGrpSpPr>
        <p:grpSpPr bwMode="auto">
          <a:xfrm>
            <a:off x="6248400" y="3886200"/>
            <a:ext cx="2895600" cy="2971800"/>
            <a:chOff x="5334000" y="3810000"/>
            <a:chExt cx="2895600" cy="2971800"/>
          </a:xfrm>
        </p:grpSpPr>
        <p:sp>
          <p:nvSpPr>
            <p:cNvPr id="6" name="Oval 5"/>
            <p:cNvSpPr/>
            <p:nvPr/>
          </p:nvSpPr>
          <p:spPr>
            <a:xfrm>
              <a:off x="5486400" y="3810000"/>
              <a:ext cx="2667000" cy="25146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486400" y="5791200"/>
              <a:ext cx="2743200" cy="8382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486400" y="3810000"/>
              <a:ext cx="2667000" cy="25146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5791200" y="5105400"/>
              <a:ext cx="20574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486400" y="5791200"/>
              <a:ext cx="2743200" cy="990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tx1"/>
                  </a:solidFill>
                </a:rPr>
                <a:t>Frost protection</a:t>
              </a:r>
              <a:endParaRPr lang="en-US" sz="2800" dirty="0">
                <a:solidFill>
                  <a:schemeClr val="tx1"/>
                </a:solidFill>
              </a:endParaRPr>
            </a:p>
          </p:txBody>
        </p:sp>
        <p:sp>
          <p:nvSpPr>
            <p:cNvPr id="11" name="Isosceles Triangle 10"/>
            <p:cNvSpPr/>
            <p:nvPr/>
          </p:nvSpPr>
          <p:spPr>
            <a:xfrm>
              <a:off x="6781800" y="4191000"/>
              <a:ext cx="7620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35"/>
            <p:cNvGrpSpPr>
              <a:grpSpLocks/>
            </p:cNvGrpSpPr>
            <p:nvPr/>
          </p:nvGrpSpPr>
          <p:grpSpPr bwMode="auto">
            <a:xfrm>
              <a:off x="5334000" y="4191000"/>
              <a:ext cx="2743200" cy="1143000"/>
              <a:chOff x="1981200" y="3200400"/>
              <a:chExt cx="3581400" cy="1143000"/>
            </a:xfrm>
          </p:grpSpPr>
          <p:sp>
            <p:nvSpPr>
              <p:cNvPr id="31" name="Arc 30"/>
              <p:cNvSpPr/>
              <p:nvPr/>
            </p:nvSpPr>
            <p:spPr>
              <a:xfrm>
                <a:off x="1981200" y="3200400"/>
                <a:ext cx="3581400" cy="10668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2" name="Arc 31"/>
              <p:cNvSpPr/>
              <p:nvPr/>
            </p:nvSpPr>
            <p:spPr>
              <a:xfrm>
                <a:off x="1981200" y="3200400"/>
                <a:ext cx="3200047" cy="10668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 name="Arc 32"/>
              <p:cNvSpPr/>
              <p:nvPr/>
            </p:nvSpPr>
            <p:spPr>
              <a:xfrm>
                <a:off x="2057886" y="3200400"/>
                <a:ext cx="2895379" cy="11430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5" name="Group 36"/>
            <p:cNvGrpSpPr>
              <a:grpSpLocks/>
            </p:cNvGrpSpPr>
            <p:nvPr/>
          </p:nvGrpSpPr>
          <p:grpSpPr bwMode="auto">
            <a:xfrm flipH="1">
              <a:off x="5562600" y="4191000"/>
              <a:ext cx="2590800" cy="1143000"/>
              <a:chOff x="1981200" y="3200400"/>
              <a:chExt cx="3581400" cy="1143000"/>
            </a:xfrm>
          </p:grpSpPr>
          <p:sp>
            <p:nvSpPr>
              <p:cNvPr id="28" name="Arc 27"/>
              <p:cNvSpPr/>
              <p:nvPr/>
            </p:nvSpPr>
            <p:spPr>
              <a:xfrm>
                <a:off x="1981200" y="3200400"/>
                <a:ext cx="3581400" cy="10668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Arc 28"/>
              <p:cNvSpPr/>
              <p:nvPr/>
            </p:nvSpPr>
            <p:spPr>
              <a:xfrm>
                <a:off x="1981200" y="3200400"/>
                <a:ext cx="3199560" cy="10668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0" name="Arc 29"/>
              <p:cNvSpPr/>
              <p:nvPr/>
            </p:nvSpPr>
            <p:spPr>
              <a:xfrm>
                <a:off x="2058006" y="3200400"/>
                <a:ext cx="2894527" cy="1143000"/>
              </a:xfrm>
              <a:prstGeom prst="arc">
                <a:avLst>
                  <a:gd name="adj1" fmla="val 16200000"/>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12" name="Group 71"/>
            <p:cNvGrpSpPr>
              <a:grpSpLocks/>
            </p:cNvGrpSpPr>
            <p:nvPr/>
          </p:nvGrpSpPr>
          <p:grpSpPr bwMode="auto">
            <a:xfrm>
              <a:off x="5700713" y="4724400"/>
              <a:ext cx="776287" cy="528638"/>
              <a:chOff x="1066801" y="4729208"/>
              <a:chExt cx="776122" cy="528592"/>
            </a:xfrm>
          </p:grpSpPr>
          <p:sp>
            <p:nvSpPr>
              <p:cNvPr id="22" name="Teardrop 21"/>
              <p:cNvSpPr/>
              <p:nvPr/>
            </p:nvSpPr>
            <p:spPr>
              <a:xfrm>
                <a:off x="1371536" y="5029220"/>
                <a:ext cx="152368" cy="228580"/>
              </a:xfrm>
              <a:prstGeom prst="teardrop">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rot="1055668">
                <a:off x="1066801" y="4953027"/>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rot="20087958">
                <a:off x="1462004" y="4930803"/>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rot="2333213">
                <a:off x="1149333" y="4903818"/>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rot="1055668">
                <a:off x="1462004" y="5083190"/>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rot="18578568">
                <a:off x="1361989" y="4843508"/>
                <a:ext cx="380967" cy="152368"/>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 name="Group 78"/>
            <p:cNvGrpSpPr>
              <a:grpSpLocks/>
            </p:cNvGrpSpPr>
            <p:nvPr/>
          </p:nvGrpSpPr>
          <p:grpSpPr bwMode="auto">
            <a:xfrm>
              <a:off x="7148513" y="4724400"/>
              <a:ext cx="776287" cy="528638"/>
              <a:chOff x="1066801" y="4729208"/>
              <a:chExt cx="776122" cy="528592"/>
            </a:xfrm>
          </p:grpSpPr>
          <p:sp>
            <p:nvSpPr>
              <p:cNvPr id="16" name="Teardrop 15"/>
              <p:cNvSpPr/>
              <p:nvPr/>
            </p:nvSpPr>
            <p:spPr>
              <a:xfrm>
                <a:off x="1371536" y="5029220"/>
                <a:ext cx="152368" cy="228580"/>
              </a:xfrm>
              <a:prstGeom prst="teardrop">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rot="1055668">
                <a:off x="1066801" y="4953027"/>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rot="20087958">
                <a:off x="1462004" y="4930803"/>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rot="2333213">
                <a:off x="1149333" y="4903818"/>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rot="1055668">
                <a:off x="1462004" y="5083190"/>
                <a:ext cx="380919" cy="152387"/>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rot="18578568">
                <a:off x="1361989" y="4843508"/>
                <a:ext cx="380967" cy="152368"/>
              </a:xfrm>
              <a:prstGeom prst="ellipse">
                <a:avLst/>
              </a:prstGeom>
              <a:solidFill>
                <a:srgbClr val="4D943C"/>
              </a:solidFill>
              <a:ln>
                <a:solidFill>
                  <a:srgbClr val="348E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srcRect/>
          <a:stretch>
            <a:fillRect/>
          </a:stretch>
        </p:blipFill>
        <p:spPr bwMode="auto">
          <a:xfrm>
            <a:off x="3743325" y="0"/>
            <a:ext cx="5400675" cy="3416300"/>
          </a:xfrm>
          <a:prstGeom prst="rect">
            <a:avLst/>
          </a:prstGeom>
          <a:noFill/>
          <a:ln w="9525">
            <a:noFill/>
            <a:miter lim="800000"/>
            <a:headEnd/>
            <a:tailEnd/>
          </a:ln>
        </p:spPr>
      </p:pic>
      <p:pic>
        <p:nvPicPr>
          <p:cNvPr id="14339" name="Picture 2"/>
          <p:cNvPicPr>
            <a:picLocks noChangeAspect="1" noChangeArrowheads="1"/>
          </p:cNvPicPr>
          <p:nvPr/>
        </p:nvPicPr>
        <p:blipFill>
          <a:blip r:embed="rId4" cstate="print"/>
          <a:srcRect/>
          <a:stretch>
            <a:fillRect/>
          </a:stretch>
        </p:blipFill>
        <p:spPr bwMode="auto">
          <a:xfrm>
            <a:off x="3797300" y="3400425"/>
            <a:ext cx="5346700" cy="3429000"/>
          </a:xfrm>
          <a:prstGeom prst="rect">
            <a:avLst/>
          </a:prstGeom>
          <a:noFill/>
          <a:ln w="9525">
            <a:noFill/>
            <a:miter lim="800000"/>
            <a:headEnd/>
            <a:tailEnd/>
          </a:ln>
        </p:spPr>
      </p:pic>
      <p:sp>
        <p:nvSpPr>
          <p:cNvPr id="14340" name="TextBox 3"/>
          <p:cNvSpPr txBox="1">
            <a:spLocks noChangeArrowheads="1"/>
          </p:cNvSpPr>
          <p:nvPr/>
        </p:nvSpPr>
        <p:spPr bwMode="auto">
          <a:xfrm>
            <a:off x="71438" y="319088"/>
            <a:ext cx="3957637" cy="922337"/>
          </a:xfrm>
          <a:prstGeom prst="rect">
            <a:avLst/>
          </a:prstGeom>
          <a:noFill/>
          <a:ln w="9525">
            <a:noFill/>
            <a:miter lim="800000"/>
            <a:headEnd/>
            <a:tailEnd/>
          </a:ln>
        </p:spPr>
        <p:txBody>
          <a:bodyPr>
            <a:spAutoFit/>
          </a:bodyPr>
          <a:lstStyle/>
          <a:p>
            <a:r>
              <a:rPr lang="en-US" b="1">
                <a:latin typeface="Calibri" pitchFamily="34" charset="0"/>
              </a:rPr>
              <a:t>Air temperatures mid-November:</a:t>
            </a:r>
            <a:endParaRPr lang="en-US" b="1">
              <a:solidFill>
                <a:srgbClr val="FF0000"/>
              </a:solidFill>
              <a:latin typeface="Calibri" pitchFamily="34" charset="0"/>
            </a:endParaRPr>
          </a:p>
          <a:p>
            <a:r>
              <a:rPr lang="en-US" b="1">
                <a:latin typeface="Calibri" pitchFamily="34" charset="0"/>
              </a:rPr>
              <a:t>Black</a:t>
            </a:r>
            <a:r>
              <a:rPr lang="en-US">
                <a:latin typeface="Calibri" pitchFamily="34" charset="0"/>
              </a:rPr>
              <a:t> = inside low-tunnels.</a:t>
            </a:r>
          </a:p>
          <a:p>
            <a:r>
              <a:rPr lang="en-US" b="1">
                <a:solidFill>
                  <a:srgbClr val="FF00FF"/>
                </a:solidFill>
                <a:latin typeface="Calibri" pitchFamily="34" charset="0"/>
              </a:rPr>
              <a:t>Pink</a:t>
            </a:r>
            <a:r>
              <a:rPr lang="en-US">
                <a:latin typeface="Calibri" pitchFamily="34" charset="0"/>
              </a:rPr>
              <a:t>  = open bed next to low-tunnels.</a:t>
            </a:r>
          </a:p>
        </p:txBody>
      </p:sp>
      <p:sp>
        <p:nvSpPr>
          <p:cNvPr id="6" name="TextBox 5"/>
          <p:cNvSpPr txBox="1"/>
          <p:nvPr/>
        </p:nvSpPr>
        <p:spPr>
          <a:xfrm>
            <a:off x="5665788" y="290513"/>
            <a:ext cx="552450" cy="369887"/>
          </a:xfrm>
          <a:prstGeom prst="rect">
            <a:avLst/>
          </a:prstGeom>
          <a:noFill/>
        </p:spPr>
        <p:txBody>
          <a:bodyPr wrap="none">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70’s</a:t>
            </a:r>
          </a:p>
        </p:txBody>
      </p:sp>
      <p:sp>
        <p:nvSpPr>
          <p:cNvPr id="7" name="TextBox 6"/>
          <p:cNvSpPr txBox="1"/>
          <p:nvPr/>
        </p:nvSpPr>
        <p:spPr>
          <a:xfrm>
            <a:off x="2965450" y="2300288"/>
            <a:ext cx="639763" cy="368300"/>
          </a:xfrm>
          <a:prstGeom prst="rect">
            <a:avLst/>
          </a:prstGeom>
          <a:noFill/>
        </p:spPr>
        <p:txBody>
          <a:bodyPr wrap="none">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~34F</a:t>
            </a:r>
          </a:p>
        </p:txBody>
      </p:sp>
      <p:sp>
        <p:nvSpPr>
          <p:cNvPr id="8" name="TextBox 7"/>
          <p:cNvSpPr txBox="1"/>
          <p:nvPr/>
        </p:nvSpPr>
        <p:spPr>
          <a:xfrm>
            <a:off x="5694363" y="1344613"/>
            <a:ext cx="552450" cy="368300"/>
          </a:xfrm>
          <a:prstGeom prst="rect">
            <a:avLst/>
          </a:prstGeom>
          <a:noFill/>
        </p:spPr>
        <p:txBody>
          <a:bodyPr wrap="none">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50’s</a:t>
            </a:r>
          </a:p>
        </p:txBody>
      </p:sp>
      <p:cxnSp>
        <p:nvCxnSpPr>
          <p:cNvPr id="10" name="Straight Arrow Connector 9"/>
          <p:cNvCxnSpPr/>
          <p:nvPr/>
        </p:nvCxnSpPr>
        <p:spPr>
          <a:xfrm>
            <a:off x="3575050" y="2465388"/>
            <a:ext cx="4016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5" name="TextBox 10"/>
          <p:cNvSpPr txBox="1">
            <a:spLocks noChangeArrowheads="1"/>
          </p:cNvSpPr>
          <p:nvPr/>
        </p:nvSpPr>
        <p:spPr bwMode="auto">
          <a:xfrm>
            <a:off x="0" y="3657600"/>
            <a:ext cx="3795713" cy="646113"/>
          </a:xfrm>
          <a:prstGeom prst="rect">
            <a:avLst/>
          </a:prstGeom>
          <a:noFill/>
          <a:ln w="9525">
            <a:noFill/>
            <a:miter lim="800000"/>
            <a:headEnd/>
            <a:tailEnd/>
          </a:ln>
        </p:spPr>
        <p:txBody>
          <a:bodyPr>
            <a:spAutoFit/>
          </a:bodyPr>
          <a:lstStyle/>
          <a:p>
            <a:r>
              <a:rPr lang="en-US" b="1">
                <a:latin typeface="Calibri" pitchFamily="34" charset="0"/>
              </a:rPr>
              <a:t>Seconds of frost protection with misters under tunnels:</a:t>
            </a:r>
          </a:p>
        </p:txBody>
      </p:sp>
      <p:sp>
        <p:nvSpPr>
          <p:cNvPr id="12" name="Left Brace 11"/>
          <p:cNvSpPr/>
          <p:nvPr/>
        </p:nvSpPr>
        <p:spPr>
          <a:xfrm>
            <a:off x="3422650" y="3643313"/>
            <a:ext cx="304800" cy="27717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3" name="TextBox 12"/>
          <p:cNvSpPr txBox="1"/>
          <p:nvPr/>
        </p:nvSpPr>
        <p:spPr>
          <a:xfrm>
            <a:off x="1398588" y="4806950"/>
            <a:ext cx="2046287" cy="369888"/>
          </a:xfrm>
          <a:prstGeom prst="rect">
            <a:avLst/>
          </a:prstGeom>
          <a:noFill/>
        </p:spPr>
        <p:txBody>
          <a:bodyPr wrap="none">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15-minute intervals</a:t>
            </a:r>
          </a:p>
        </p:txBody>
      </p:sp>
      <p:sp>
        <p:nvSpPr>
          <p:cNvPr id="14" name="TextBox 13"/>
          <p:cNvSpPr txBox="1"/>
          <p:nvPr/>
        </p:nvSpPr>
        <p:spPr>
          <a:xfrm>
            <a:off x="4851400" y="4946650"/>
            <a:ext cx="1076325" cy="368300"/>
          </a:xfrm>
          <a:prstGeom prst="rect">
            <a:avLst/>
          </a:prstGeom>
          <a:noFill/>
        </p:spPr>
        <p:txBody>
          <a:bodyPr wrap="none">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6minutes</a:t>
            </a:r>
          </a:p>
        </p:txBody>
      </p:sp>
      <p:cxnSp>
        <p:nvCxnSpPr>
          <p:cNvPr id="17" name="Straight Arrow Connector 16"/>
          <p:cNvCxnSpPr/>
          <p:nvPr/>
        </p:nvCxnSpPr>
        <p:spPr>
          <a:xfrm flipH="1">
            <a:off x="4543425" y="5086350"/>
            <a:ext cx="442913"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E:\00 Work Documents\Fruit Lab GIFVL\Meetings and Trips\NASGA NABGA meeting\2009 New Orleans\Photos\IMG_3221.JPG"/>
          <p:cNvPicPr>
            <a:picLocks noChangeAspect="1" noChangeArrowheads="1"/>
          </p:cNvPicPr>
          <p:nvPr/>
        </p:nvPicPr>
        <p:blipFill>
          <a:blip r:embed="rId3" cstate="screen"/>
          <a:srcRect/>
          <a:stretch>
            <a:fillRect/>
          </a:stretch>
        </p:blipFill>
        <p:spPr bwMode="auto">
          <a:xfrm>
            <a:off x="0" y="-465"/>
            <a:ext cx="9144000" cy="685846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00 Work Documents\Fruit Lab GIFVL\Projects\Breeding\strawberry breeding\summer fall production systems\low tunnels\innovations needed\tunnel lay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194" name="Picture 2" descr="E:\00 Work Documents\Fruit Lab GIFVL\Meetings and Trips\2014 travel\2014 11 November 17-19 NC Strawberry\Presentations\tunnel_flex_-_caterpillar_mini-tunnel_system.jpg"/>
          <p:cNvPicPr>
            <a:picLocks noChangeAspect="1" noChangeArrowheads="1"/>
          </p:cNvPicPr>
          <p:nvPr/>
        </p:nvPicPr>
        <p:blipFill>
          <a:blip r:embed="rId3"/>
          <a:srcRect/>
          <a:stretch>
            <a:fillRect/>
          </a:stretch>
        </p:blipFill>
        <p:spPr bwMode="auto">
          <a:xfrm>
            <a:off x="-85457" y="0"/>
            <a:ext cx="9408287" cy="6858001"/>
          </a:xfrm>
          <a:prstGeom prst="rect">
            <a:avLst/>
          </a:prstGeom>
          <a:noFill/>
        </p:spPr>
      </p:pic>
      <p:pic>
        <p:nvPicPr>
          <p:cNvPr id="8197" name="Picture 5" descr="Bioplus Residential Equipment">
            <a:hlinkClick r:id="rId4"/>
          </p:cNvPr>
          <p:cNvPicPr>
            <a:picLocks noChangeAspect="1" noChangeArrowheads="1"/>
          </p:cNvPicPr>
          <p:nvPr/>
        </p:nvPicPr>
        <p:blipFill>
          <a:blip r:embed="rId5"/>
          <a:srcRect/>
          <a:stretch>
            <a:fillRect/>
          </a:stretch>
        </p:blipFill>
        <p:spPr bwMode="auto">
          <a:xfrm>
            <a:off x="100013" y="338107338"/>
            <a:ext cx="1000125" cy="638175"/>
          </a:xfrm>
          <a:prstGeom prst="rect">
            <a:avLst/>
          </a:prstGeom>
          <a:noFill/>
        </p:spPr>
      </p:pic>
      <p:sp>
        <p:nvSpPr>
          <p:cNvPr id="6" name="TextBox 5"/>
          <p:cNvSpPr txBox="1"/>
          <p:nvPr/>
        </p:nvSpPr>
        <p:spPr>
          <a:xfrm>
            <a:off x="-152400" y="228600"/>
            <a:ext cx="9448800" cy="400110"/>
          </a:xfrm>
          <a:prstGeom prst="rect">
            <a:avLst/>
          </a:prstGeom>
          <a:noFill/>
        </p:spPr>
        <p:txBody>
          <a:bodyPr wrap="square" rtlCol="0">
            <a:spAutoFit/>
          </a:bodyPr>
          <a:lstStyle/>
          <a:p>
            <a:pPr algn="ctr"/>
            <a:r>
              <a:rPr lang="en-US" sz="2000" b="1" dirty="0" smtClean="0"/>
              <a:t>http://www.duboisag.com/en/tunnel-flex-retractable-low-tunnel-system.html</a:t>
            </a:r>
            <a:endParaRPr lang="en-US" sz="20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E:\00 Work Documents\Fruit Lab GIFVL\Meetings and Trips\2014 travel\2014 11 November 17-19 NC Strawberry\Presentations\Poppe.jpg"/>
          <p:cNvPicPr>
            <a:picLocks noChangeAspect="1" noChangeArrowheads="1"/>
          </p:cNvPicPr>
          <p:nvPr/>
        </p:nvPicPr>
        <p:blipFill>
          <a:blip r:embed="rId3"/>
          <a:srcRect/>
          <a:stretch>
            <a:fillRect/>
          </a:stretch>
        </p:blipFill>
        <p:spPr bwMode="auto">
          <a:xfrm>
            <a:off x="0" y="-1750"/>
            <a:ext cx="9142197" cy="6859749"/>
          </a:xfrm>
          <a:prstGeom prst="rect">
            <a:avLst/>
          </a:prstGeom>
          <a:noFill/>
        </p:spPr>
      </p:pic>
      <p:sp>
        <p:nvSpPr>
          <p:cNvPr id="4" name="TextBox 3"/>
          <p:cNvSpPr txBox="1"/>
          <p:nvPr/>
        </p:nvSpPr>
        <p:spPr>
          <a:xfrm>
            <a:off x="1" y="4800600"/>
            <a:ext cx="9144000" cy="2123658"/>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University of Minnesota 2012</a:t>
            </a:r>
            <a:endParaRPr lang="en-US" sz="6600" b="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E:\00 Work Documents\Fruit Lab GIFVL\Meetings and Trips\2014 travel\2014 11 November 17-19 NC Strawberry\Presentations\lowtunnels1064x640-1q1g88m.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0" y="76200"/>
            <a:ext cx="9144000" cy="1107996"/>
          </a:xfrm>
          <a:prstGeom prst="rect">
            <a:avLst/>
          </a:prstGeom>
          <a:noFill/>
        </p:spPr>
        <p:txBody>
          <a:bodyPr wrap="square" rtlCol="0">
            <a:spAutoFit/>
          </a:bodyPr>
          <a:lstStyle/>
          <a:p>
            <a:r>
              <a:rPr lang="en-US" sz="6600" b="1" dirty="0" smtClean="0">
                <a:solidFill>
                  <a:schemeClr val="bg1"/>
                </a:solidFill>
                <a:effectLst>
                  <a:outerShdw blurRad="38100" dist="38100" dir="2700000" algn="tl">
                    <a:srgbClr val="000000">
                      <a:alpha val="43137"/>
                    </a:srgbClr>
                  </a:outerShdw>
                </a:effectLst>
              </a:rPr>
              <a:t>Cornell University 2013</a:t>
            </a:r>
            <a:endParaRPr lang="en-US" sz="66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00 Work Documents\Fruit Lab GIFVL\Meetings and Trips\2014 travel\2014 11 November 17-19 NC Strawberry\Presentations\DSC02095.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3" name="TextBox 2"/>
          <p:cNvSpPr txBox="1"/>
          <p:nvPr/>
        </p:nvSpPr>
        <p:spPr>
          <a:xfrm>
            <a:off x="0" y="0"/>
            <a:ext cx="6477000"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University of Arkansas 2014</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E:\00 Work Documents\Fruit Lab GIFVL\Meetings and Trips\2014 travel\2014 11 November 17-19 NC Strawberry\Presentations\Jonny's select.jpg"/>
          <p:cNvPicPr>
            <a:picLocks noChangeAspect="1" noChangeArrowheads="1"/>
          </p:cNvPicPr>
          <p:nvPr/>
        </p:nvPicPr>
        <p:blipFill>
          <a:blip r:embed="rId3"/>
          <a:srcRect/>
          <a:stretch>
            <a:fillRect/>
          </a:stretch>
        </p:blipFill>
        <p:spPr bwMode="auto">
          <a:xfrm>
            <a:off x="-135881" y="-1"/>
            <a:ext cx="9279881" cy="6858001"/>
          </a:xfrm>
          <a:prstGeom prst="rect">
            <a:avLst/>
          </a:prstGeom>
          <a:noFill/>
        </p:spPr>
      </p:pic>
      <p:sp>
        <p:nvSpPr>
          <p:cNvPr id="4" name="TextBox 3"/>
          <p:cNvSpPr txBox="1"/>
          <p:nvPr/>
        </p:nvSpPr>
        <p:spPr>
          <a:xfrm>
            <a:off x="3200400" y="381000"/>
            <a:ext cx="5797997" cy="769441"/>
          </a:xfrm>
          <a:prstGeom prst="rect">
            <a:avLst/>
          </a:prstGeom>
          <a:noFill/>
        </p:spPr>
        <p:txBody>
          <a:bodyPr wrap="none" rtlCol="0">
            <a:spAutoFit/>
          </a:bodyPr>
          <a:lstStyle/>
          <a:p>
            <a:r>
              <a:rPr lang="en-US" sz="4400" b="1" dirty="0" smtClean="0">
                <a:solidFill>
                  <a:schemeClr val="bg1"/>
                </a:solidFill>
                <a:effectLst>
                  <a:outerShdw blurRad="38100" dist="38100" dir="2700000" algn="tl">
                    <a:srgbClr val="000000">
                      <a:alpha val="43137"/>
                    </a:srgbClr>
                  </a:outerShdw>
                </a:effectLst>
              </a:rPr>
              <a:t>Johnny’s Selected Seeds</a:t>
            </a:r>
            <a:endParaRPr lang="en-US" sz="44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9-12-14\DSC_2851.JPG"/>
          <p:cNvPicPr>
            <a:picLocks noChangeAspect="1" noChangeArrowheads="1"/>
          </p:cNvPicPr>
          <p:nvPr/>
        </p:nvPicPr>
        <p:blipFill>
          <a:blip r:embed="rId3" cstate="screen"/>
          <a:srcRect/>
          <a:stretch>
            <a:fillRect/>
          </a:stretch>
        </p:blipFill>
        <p:spPr bwMode="auto">
          <a:xfrm>
            <a:off x="-1" y="0"/>
            <a:ext cx="9167117" cy="6858000"/>
          </a:xfrm>
          <a:prstGeom prst="rect">
            <a:avLst/>
          </a:prstGeom>
          <a:noFill/>
        </p:spPr>
      </p:pic>
      <p:sp>
        <p:nvSpPr>
          <p:cNvPr id="3" name="TextBox 2"/>
          <p:cNvSpPr txBox="1"/>
          <p:nvPr/>
        </p:nvSpPr>
        <p:spPr>
          <a:xfrm rot="16573522">
            <a:off x="1939838" y="479741"/>
            <a:ext cx="1258678" cy="369332"/>
          </a:xfrm>
          <a:prstGeom prst="rect">
            <a:avLst/>
          </a:prstGeom>
          <a:noFill/>
        </p:spPr>
        <p:txBody>
          <a:bodyPr wrap="none" rtlCol="0">
            <a:spAutoFit/>
          </a:bodyPr>
          <a:lstStyle/>
          <a:p>
            <a:r>
              <a:rPr lang="en-US" b="1" dirty="0" smtClean="0">
                <a:solidFill>
                  <a:srgbClr val="00B050"/>
                </a:solidFill>
              </a:rPr>
              <a:t>IR diffusing</a:t>
            </a:r>
            <a:endParaRPr lang="en-US" b="1" dirty="0">
              <a:solidFill>
                <a:srgbClr val="00B050"/>
              </a:solidFill>
            </a:endParaRPr>
          </a:p>
        </p:txBody>
      </p:sp>
      <p:sp>
        <p:nvSpPr>
          <p:cNvPr id="4" name="TextBox 3"/>
          <p:cNvSpPr txBox="1"/>
          <p:nvPr/>
        </p:nvSpPr>
        <p:spPr>
          <a:xfrm rot="15853408">
            <a:off x="3654848" y="521592"/>
            <a:ext cx="1258678" cy="369332"/>
          </a:xfrm>
          <a:prstGeom prst="rect">
            <a:avLst/>
          </a:prstGeom>
          <a:noFill/>
        </p:spPr>
        <p:txBody>
          <a:bodyPr wrap="none" rtlCol="0">
            <a:spAutoFit/>
          </a:bodyPr>
          <a:lstStyle/>
          <a:p>
            <a:r>
              <a:rPr lang="en-US" b="1" dirty="0" smtClean="0">
                <a:solidFill>
                  <a:srgbClr val="00B050"/>
                </a:solidFill>
              </a:rPr>
              <a:t>IR diffusing</a:t>
            </a:r>
            <a:endParaRPr lang="en-US" b="1" dirty="0">
              <a:solidFill>
                <a:srgbClr val="00B050"/>
              </a:solidFill>
            </a:endParaRPr>
          </a:p>
        </p:txBody>
      </p:sp>
      <p:sp>
        <p:nvSpPr>
          <p:cNvPr id="5" name="TextBox 4"/>
          <p:cNvSpPr txBox="1"/>
          <p:nvPr/>
        </p:nvSpPr>
        <p:spPr>
          <a:xfrm rot="17048486">
            <a:off x="1228270" y="490850"/>
            <a:ext cx="1048429" cy="369332"/>
          </a:xfrm>
          <a:prstGeom prst="rect">
            <a:avLst/>
          </a:prstGeom>
          <a:noFill/>
        </p:spPr>
        <p:txBody>
          <a:bodyPr wrap="none" rtlCol="0">
            <a:spAutoFit/>
          </a:bodyPr>
          <a:lstStyle/>
          <a:p>
            <a:r>
              <a:rPr lang="en-US" b="1" dirty="0" smtClean="0">
                <a:solidFill>
                  <a:srgbClr val="C00000"/>
                </a:solidFill>
              </a:rPr>
              <a:t>Standard</a:t>
            </a:r>
            <a:endParaRPr lang="en-US" b="1" dirty="0">
              <a:solidFill>
                <a:srgbClr val="C00000"/>
              </a:solidFill>
            </a:endParaRPr>
          </a:p>
        </p:txBody>
      </p:sp>
      <p:sp>
        <p:nvSpPr>
          <p:cNvPr id="6" name="TextBox 5"/>
          <p:cNvSpPr txBox="1"/>
          <p:nvPr/>
        </p:nvSpPr>
        <p:spPr>
          <a:xfrm rot="15436762">
            <a:off x="4516438" y="568543"/>
            <a:ext cx="1048429" cy="369332"/>
          </a:xfrm>
          <a:prstGeom prst="rect">
            <a:avLst/>
          </a:prstGeom>
          <a:noFill/>
        </p:spPr>
        <p:txBody>
          <a:bodyPr wrap="none" rtlCol="0">
            <a:spAutoFit/>
          </a:bodyPr>
          <a:lstStyle/>
          <a:p>
            <a:r>
              <a:rPr lang="en-US" b="1" dirty="0" smtClean="0">
                <a:solidFill>
                  <a:srgbClr val="C00000"/>
                </a:solidFill>
              </a:rPr>
              <a:t>Standard</a:t>
            </a:r>
            <a:endParaRPr lang="en-US" b="1" dirty="0">
              <a:solidFill>
                <a:srgbClr val="C00000"/>
              </a:solidFill>
            </a:endParaRPr>
          </a:p>
        </p:txBody>
      </p:sp>
      <p:sp>
        <p:nvSpPr>
          <p:cNvPr id="7" name="TextBox 6"/>
          <p:cNvSpPr txBox="1"/>
          <p:nvPr/>
        </p:nvSpPr>
        <p:spPr>
          <a:xfrm rot="16506490">
            <a:off x="2806822" y="569020"/>
            <a:ext cx="1226618" cy="369332"/>
          </a:xfrm>
          <a:prstGeom prst="rect">
            <a:avLst/>
          </a:prstGeom>
          <a:noFill/>
        </p:spPr>
        <p:txBody>
          <a:bodyPr wrap="none" rtlCol="0">
            <a:spAutoFit/>
          </a:bodyPr>
          <a:lstStyle/>
          <a:p>
            <a:r>
              <a:rPr lang="en-US" b="1" dirty="0" smtClean="0">
                <a:solidFill>
                  <a:srgbClr val="0070C0"/>
                </a:solidFill>
              </a:rPr>
              <a:t>IR blocking</a:t>
            </a:r>
            <a:endParaRPr lang="en-US" b="1" dirty="0">
              <a:solidFill>
                <a:srgbClr val="0070C0"/>
              </a:solidFill>
            </a:endParaRPr>
          </a:p>
        </p:txBody>
      </p:sp>
      <p:sp>
        <p:nvSpPr>
          <p:cNvPr id="8" name="TextBox 7"/>
          <p:cNvSpPr txBox="1"/>
          <p:nvPr/>
        </p:nvSpPr>
        <p:spPr>
          <a:xfrm rot="15090938">
            <a:off x="5162667" y="444148"/>
            <a:ext cx="1226618" cy="369332"/>
          </a:xfrm>
          <a:prstGeom prst="rect">
            <a:avLst/>
          </a:prstGeom>
          <a:noFill/>
        </p:spPr>
        <p:txBody>
          <a:bodyPr wrap="none" rtlCol="0">
            <a:spAutoFit/>
          </a:bodyPr>
          <a:lstStyle/>
          <a:p>
            <a:r>
              <a:rPr lang="en-US" b="1" dirty="0" smtClean="0">
                <a:solidFill>
                  <a:srgbClr val="0070C0"/>
                </a:solidFill>
              </a:rPr>
              <a:t>IR blocking</a:t>
            </a:r>
            <a:endParaRPr lang="en-US" b="1" dirty="0">
              <a:solidFill>
                <a:srgbClr val="0070C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300" y="190500"/>
            <a:ext cx="8153400" cy="6210300"/>
            <a:chOff x="304800" y="381000"/>
            <a:chExt cx="8153400" cy="6477000"/>
          </a:xfrm>
        </p:grpSpPr>
        <p:pic>
          <p:nvPicPr>
            <p:cNvPr id="3" name="Picture 2" descr="E:\00 Work Documents\Fruit Lab GIFVL\Projects\Breeding\strawberry breeding\summer fall production systems\low tunnels\2014-2015 tunnels\2014 IR test\20140529_plastic.JPG"/>
            <p:cNvPicPr>
              <a:picLocks noChangeAspect="1" noChangeArrowheads="1"/>
            </p:cNvPicPr>
            <p:nvPr/>
          </p:nvPicPr>
          <p:blipFill>
            <a:blip r:embed="rId3" cstate="print"/>
            <a:srcRect/>
            <a:stretch>
              <a:fillRect/>
            </a:stretch>
          </p:blipFill>
          <p:spPr bwMode="auto">
            <a:xfrm>
              <a:off x="304800" y="914400"/>
              <a:ext cx="8153400" cy="5943600"/>
            </a:xfrm>
            <a:prstGeom prst="rect">
              <a:avLst/>
            </a:prstGeom>
            <a:noFill/>
          </p:spPr>
        </p:pic>
        <p:sp>
          <p:nvSpPr>
            <p:cNvPr id="4" name="Rectangle 3"/>
            <p:cNvSpPr/>
            <p:nvPr/>
          </p:nvSpPr>
          <p:spPr>
            <a:xfrm>
              <a:off x="5257800" y="1219200"/>
              <a:ext cx="2971800" cy="4724400"/>
            </a:xfrm>
            <a:prstGeom prst="rect">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Rectangle 4"/>
            <p:cNvSpPr/>
            <p:nvPr/>
          </p:nvSpPr>
          <p:spPr>
            <a:xfrm>
              <a:off x="2971800" y="1219200"/>
              <a:ext cx="2286000" cy="4724400"/>
            </a:xfrm>
            <a:prstGeom prst="rect">
              <a:avLst/>
            </a:prstGeom>
            <a:solidFill>
              <a:schemeClr val="accent3">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p:nvSpPr>
          <p:spPr>
            <a:xfrm>
              <a:off x="1447800" y="1219200"/>
              <a:ext cx="1524000" cy="4724400"/>
            </a:xfrm>
            <a:prstGeom prst="rect">
              <a:avLst/>
            </a:prstGeom>
            <a:solidFill>
              <a:schemeClr val="accent4">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15"/>
            <p:cNvSpPr txBox="1">
              <a:spLocks noChangeArrowheads="1"/>
            </p:cNvSpPr>
            <p:nvPr/>
          </p:nvSpPr>
          <p:spPr bwMode="auto">
            <a:xfrm>
              <a:off x="1447800" y="762000"/>
              <a:ext cx="1476686" cy="338554"/>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7030A0"/>
                  </a:solidFill>
                  <a:latin typeface="Calibri" pitchFamily="34" charset="0"/>
                </a:rPr>
                <a:t>UV (10-400nm)</a:t>
              </a:r>
              <a:endParaRPr lang="en-US" sz="1600" b="1" dirty="0">
                <a:solidFill>
                  <a:srgbClr val="7030A0"/>
                </a:solidFill>
                <a:latin typeface="Calibri" pitchFamily="34" charset="0"/>
              </a:endParaRPr>
            </a:p>
          </p:txBody>
        </p:sp>
        <p:sp>
          <p:nvSpPr>
            <p:cNvPr id="8" name="TextBox 8"/>
            <p:cNvSpPr txBox="1">
              <a:spLocks noChangeArrowheads="1"/>
            </p:cNvSpPr>
            <p:nvPr/>
          </p:nvSpPr>
          <p:spPr bwMode="auto">
            <a:xfrm>
              <a:off x="5638800" y="838200"/>
              <a:ext cx="2209800"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C00000"/>
                  </a:solidFill>
                  <a:latin typeface="Calibri" pitchFamily="34" charset="0"/>
                </a:rPr>
                <a:t>Infrared (700-1,000 nm)</a:t>
              </a:r>
              <a:endParaRPr lang="en-US" sz="1600" b="1" dirty="0">
                <a:solidFill>
                  <a:srgbClr val="C00000"/>
                </a:solidFill>
                <a:latin typeface="Calibri" pitchFamily="34" charset="0"/>
              </a:endParaRPr>
            </a:p>
          </p:txBody>
        </p:sp>
        <p:sp>
          <p:nvSpPr>
            <p:cNvPr id="9" name="TextBox 15"/>
            <p:cNvSpPr txBox="1">
              <a:spLocks noChangeArrowheads="1"/>
            </p:cNvSpPr>
            <p:nvPr/>
          </p:nvSpPr>
          <p:spPr bwMode="auto">
            <a:xfrm>
              <a:off x="3048000" y="381000"/>
              <a:ext cx="2286001" cy="83099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009900"/>
                  </a:solidFill>
                  <a:latin typeface="Calibri" pitchFamily="34" charset="0"/>
                </a:rPr>
                <a:t>Photosynthetically Active Radiation (PAR)</a:t>
              </a:r>
            </a:p>
            <a:p>
              <a:pPr algn="ctr"/>
              <a:r>
                <a:rPr lang="en-US" sz="1600" b="1" dirty="0" smtClean="0">
                  <a:solidFill>
                    <a:srgbClr val="009900"/>
                  </a:solidFill>
                  <a:latin typeface="Calibri" pitchFamily="34" charset="0"/>
                </a:rPr>
                <a:t>(400-700nm)</a:t>
              </a:r>
              <a:endParaRPr lang="en-US" sz="1600" b="1" dirty="0">
                <a:solidFill>
                  <a:srgbClr val="009900"/>
                </a:solidFill>
                <a:latin typeface="Calibri" pitchFamily="34" charset="0"/>
              </a:endParaRPr>
            </a:p>
          </p:txBody>
        </p:sp>
        <p:sp>
          <p:nvSpPr>
            <p:cNvPr id="10" name="TextBox 21"/>
            <p:cNvSpPr txBox="1"/>
            <p:nvPr/>
          </p:nvSpPr>
          <p:spPr>
            <a:xfrm>
              <a:off x="5257800" y="1752600"/>
              <a:ext cx="243297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C00000"/>
                  </a:solidFill>
                </a:rPr>
                <a:t>Standard “clear” plastic</a:t>
              </a:r>
              <a:endParaRPr lang="en-US" b="1" dirty="0">
                <a:solidFill>
                  <a:srgbClr val="C00000"/>
                </a:solidFill>
              </a:endParaRPr>
            </a:p>
          </p:txBody>
        </p:sp>
        <p:sp>
          <p:nvSpPr>
            <p:cNvPr id="11" name="TextBox 22"/>
            <p:cNvSpPr txBox="1"/>
            <p:nvPr/>
          </p:nvSpPr>
          <p:spPr>
            <a:xfrm>
              <a:off x="5257800" y="2895600"/>
              <a:ext cx="14859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B050"/>
                  </a:solidFill>
                </a:rPr>
                <a:t>TES plastic (IR diffusing)</a:t>
              </a:r>
              <a:endParaRPr lang="en-US" b="1" dirty="0">
                <a:solidFill>
                  <a:srgbClr val="00B050"/>
                </a:solidFill>
              </a:endParaRPr>
            </a:p>
          </p:txBody>
        </p:sp>
        <p:sp>
          <p:nvSpPr>
            <p:cNvPr id="12" name="TextBox 23"/>
            <p:cNvSpPr txBox="1"/>
            <p:nvPr/>
          </p:nvSpPr>
          <p:spPr>
            <a:xfrm>
              <a:off x="5257800" y="4419600"/>
              <a:ext cx="18288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smtClean="0">
                  <a:solidFill>
                    <a:srgbClr val="0070C0"/>
                  </a:solidFill>
                </a:rPr>
                <a:t>TempCool</a:t>
              </a:r>
              <a:r>
                <a:rPr lang="en-US" b="1" dirty="0" smtClean="0">
                  <a:solidFill>
                    <a:srgbClr val="0070C0"/>
                  </a:solidFill>
                </a:rPr>
                <a:t> plastic (IR blocking)</a:t>
              </a:r>
              <a:endParaRPr lang="en-US" b="1" dirty="0">
                <a:solidFill>
                  <a:srgbClr val="0070C0"/>
                </a:solidFill>
              </a:endParaRPr>
            </a:p>
          </p:txBody>
        </p:sp>
      </p:grpSp>
      <p:sp>
        <p:nvSpPr>
          <p:cNvPr id="13" name="TextBox 12"/>
          <p:cNvSpPr txBox="1"/>
          <p:nvPr/>
        </p:nvSpPr>
        <p:spPr>
          <a:xfrm>
            <a:off x="152400" y="6324600"/>
            <a:ext cx="4217052" cy="369332"/>
          </a:xfrm>
          <a:prstGeom prst="rect">
            <a:avLst/>
          </a:prstGeom>
          <a:noFill/>
        </p:spPr>
        <p:txBody>
          <a:bodyPr wrap="none" rtlCol="0">
            <a:spAutoFit/>
          </a:bodyPr>
          <a:lstStyle/>
          <a:p>
            <a:r>
              <a:rPr lang="en-US" dirty="0" smtClean="0"/>
              <a:t>Dr. Craig Daughtry, USDA-ARS Beltsville MD</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1143000"/>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152400"/>
            <a:ext cx="9144000" cy="1077218"/>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Weekly low-tunnel strawberry yield (g/plant) </a:t>
            </a:r>
          </a:p>
          <a:p>
            <a:pPr algn="ctr"/>
            <a:r>
              <a:rPr lang="en-US" sz="3200" b="1" dirty="0" smtClean="0">
                <a:effectLst>
                  <a:outerShdw blurRad="38100" dist="38100" dir="2700000" algn="tl">
                    <a:srgbClr val="000000">
                      <a:alpha val="43137"/>
                    </a:srgbClr>
                  </a:outerShdw>
                </a:effectLst>
              </a:rPr>
              <a:t>2013 – year of planting</a:t>
            </a:r>
            <a:endParaRPr lang="en-US" sz="3200" b="1" dirty="0">
              <a:effectLst>
                <a:outerShdw blurRad="38100" dist="38100" dir="2700000" algn="tl">
                  <a:srgbClr val="000000">
                    <a:alpha val="43137"/>
                  </a:srgbClr>
                </a:outerShdw>
              </a:effectLs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00 Work Documents\Fruit Lab GIFVL\Projects\Breeding\strawberry breeding\6Rep Evaluations\2009 eval 2009 2010\Photos\133CANON\IMG_3309.JPG"/>
          <p:cNvPicPr>
            <a:picLocks noChangeAspect="1" noChangeArrowheads="1"/>
          </p:cNvPicPr>
          <p:nvPr/>
        </p:nvPicPr>
        <p:blipFill>
          <a:blip r:embed="rId3" cstate="screen"/>
          <a:srcRect/>
          <a:stretch>
            <a:fillRect/>
          </a:stretch>
        </p:blipFill>
        <p:spPr bwMode="auto">
          <a:xfrm>
            <a:off x="3170238" y="0"/>
            <a:ext cx="5973762" cy="6858000"/>
          </a:xfrm>
          <a:prstGeom prst="rect">
            <a:avLst/>
          </a:prstGeom>
          <a:noFill/>
          <a:ln w="9525">
            <a:noFill/>
            <a:miter lim="800000"/>
            <a:headEnd/>
            <a:tailEnd/>
          </a:ln>
        </p:spPr>
      </p:pic>
      <p:pic>
        <p:nvPicPr>
          <p:cNvPr id="23555" name="Picture 3" descr="D:\00 Work Documents\Fruit Lab GIFVL\Projects\Breeding\strawberry breeding\6Rep Evaluations\2009 eval 2009 2010\Photos\133CANON\IMG_3312.JPG"/>
          <p:cNvPicPr>
            <a:picLocks noChangeAspect="1" noChangeArrowheads="1"/>
          </p:cNvPicPr>
          <p:nvPr/>
        </p:nvPicPr>
        <p:blipFill>
          <a:blip r:embed="rId4" cstate="print"/>
          <a:srcRect/>
          <a:stretch>
            <a:fillRect/>
          </a:stretch>
        </p:blipFill>
        <p:spPr bwMode="auto">
          <a:xfrm>
            <a:off x="0" y="0"/>
            <a:ext cx="3219450" cy="6858000"/>
          </a:xfrm>
          <a:prstGeom prst="rect">
            <a:avLst/>
          </a:prstGeom>
          <a:noFill/>
          <a:ln w="9525">
            <a:noFill/>
            <a:miter lim="800000"/>
            <a:headEnd/>
            <a:tailEnd/>
          </a:ln>
        </p:spPr>
      </p:pic>
      <p:cxnSp>
        <p:nvCxnSpPr>
          <p:cNvPr id="6" name="Straight Connector 5"/>
          <p:cNvCxnSpPr/>
          <p:nvPr/>
        </p:nvCxnSpPr>
        <p:spPr>
          <a:xfrm>
            <a:off x="3206750" y="0"/>
            <a:ext cx="14288"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9218" name="Picture 1" descr="D:\00 Work Documents\Fruit Lab GIFVL\Projects\Breeding\strawberry breeding\summer fall production systems\low tunnels\Genotypes\fruit in clamshells\IMG_0509.jpg"/>
          <p:cNvPicPr>
            <a:picLocks noChangeAspect="1" noChangeArrowheads="1"/>
          </p:cNvPicPr>
          <p:nvPr/>
        </p:nvPicPr>
        <p:blipFill>
          <a:blip r:embed="rId3" cstate="print"/>
          <a:srcRect/>
          <a:stretch>
            <a:fillRect/>
          </a:stretch>
        </p:blipFill>
        <p:spPr bwMode="auto">
          <a:xfrm>
            <a:off x="0" y="4179888"/>
            <a:ext cx="4684713" cy="2678112"/>
          </a:xfrm>
          <a:prstGeom prst="rect">
            <a:avLst/>
          </a:prstGeom>
          <a:noFill/>
          <a:ln w="9525">
            <a:noFill/>
            <a:miter lim="800000"/>
            <a:headEnd/>
            <a:tailEnd/>
          </a:ln>
        </p:spPr>
      </p:pic>
      <p:pic>
        <p:nvPicPr>
          <p:cNvPr id="9219" name="Picture 1" descr="D:\00 Work Documents\Fruit Lab GIFVL\Projects\Breeding\strawberry breeding\summer fall production systems\low tunnels\Genotypes\fruit in clamshells\IMG_0509.jpg"/>
          <p:cNvPicPr>
            <a:picLocks noChangeAspect="1" noChangeArrowheads="1"/>
          </p:cNvPicPr>
          <p:nvPr/>
        </p:nvPicPr>
        <p:blipFill>
          <a:blip r:embed="rId4" cstate="screen"/>
          <a:srcRect/>
          <a:stretch>
            <a:fillRect/>
          </a:stretch>
        </p:blipFill>
        <p:spPr bwMode="auto">
          <a:xfrm>
            <a:off x="4481513" y="671513"/>
            <a:ext cx="4662487" cy="2747962"/>
          </a:xfrm>
          <a:prstGeom prst="rect">
            <a:avLst/>
          </a:prstGeom>
          <a:noFill/>
          <a:ln w="9525">
            <a:noFill/>
            <a:miter lim="800000"/>
            <a:headEnd/>
            <a:tailEnd/>
          </a:ln>
        </p:spPr>
      </p:pic>
      <p:pic>
        <p:nvPicPr>
          <p:cNvPr id="9220" name="Picture 1" descr="D:\00 Work Documents\Fruit Lab GIFVL\Projects\Breeding\strawberry breeding\summer fall production systems\low tunnels\Genotypes\fruit in clamshells\IMG_0509.jpg"/>
          <p:cNvPicPr>
            <a:picLocks noChangeAspect="1" noChangeArrowheads="1"/>
          </p:cNvPicPr>
          <p:nvPr/>
        </p:nvPicPr>
        <p:blipFill>
          <a:blip r:embed="rId5" cstate="print"/>
          <a:srcRect/>
          <a:stretch>
            <a:fillRect/>
          </a:stretch>
        </p:blipFill>
        <p:spPr bwMode="auto">
          <a:xfrm>
            <a:off x="4521200" y="4198938"/>
            <a:ext cx="4622800" cy="2659062"/>
          </a:xfrm>
          <a:prstGeom prst="rect">
            <a:avLst/>
          </a:prstGeom>
          <a:noFill/>
          <a:ln w="9525">
            <a:noFill/>
            <a:miter lim="800000"/>
            <a:headEnd/>
            <a:tailEnd/>
          </a:ln>
        </p:spPr>
      </p:pic>
      <p:pic>
        <p:nvPicPr>
          <p:cNvPr id="9221" name="Picture 1" descr="D:\00 Work Documents\Fruit Lab GIFVL\Projects\Breeding\strawberry breeding\summer fall production systems\low tunnels\Genotypes\fruit in clamshells\IMG_0509.jpg"/>
          <p:cNvPicPr>
            <a:picLocks noChangeAspect="1" noChangeArrowheads="1"/>
          </p:cNvPicPr>
          <p:nvPr/>
        </p:nvPicPr>
        <p:blipFill>
          <a:blip r:embed="rId6" cstate="print"/>
          <a:srcRect/>
          <a:stretch>
            <a:fillRect/>
          </a:stretch>
        </p:blipFill>
        <p:spPr bwMode="auto">
          <a:xfrm>
            <a:off x="0" y="692150"/>
            <a:ext cx="4597400" cy="2735263"/>
          </a:xfrm>
          <a:prstGeom prst="rect">
            <a:avLst/>
          </a:prstGeom>
          <a:noFill/>
          <a:ln w="9525">
            <a:noFill/>
            <a:miter lim="800000"/>
            <a:headEnd/>
            <a:tailEnd/>
          </a:ln>
        </p:spPr>
      </p:pic>
      <p:sp>
        <p:nvSpPr>
          <p:cNvPr id="9" name="TextBox 8"/>
          <p:cNvSpPr txBox="1"/>
          <p:nvPr/>
        </p:nvSpPr>
        <p:spPr>
          <a:xfrm>
            <a:off x="1249363" y="12700"/>
            <a:ext cx="1949450" cy="584200"/>
          </a:xfrm>
          <a:prstGeom prst="rect">
            <a:avLst/>
          </a:prstGeom>
          <a:noFill/>
        </p:spPr>
        <p:txBody>
          <a:bodyPr wrap="none">
            <a:spAutoFit/>
          </a:bodyPr>
          <a:lstStyle/>
          <a:p>
            <a:pPr fontAlgn="auto">
              <a:spcBef>
                <a:spcPts val="0"/>
              </a:spcBef>
              <a:spcAft>
                <a:spcPts val="0"/>
              </a:spcAft>
              <a:defRPr/>
            </a:pPr>
            <a:r>
              <a:rPr lang="en-US" sz="3200" b="1" dirty="0">
                <a:solidFill>
                  <a:schemeClr val="bg2"/>
                </a:solidFill>
                <a:effectLst>
                  <a:outerShdw blurRad="38100" dist="38100" dir="2700000" algn="tl">
                    <a:srgbClr val="000000">
                      <a:alpha val="43137"/>
                    </a:srgbClr>
                  </a:outerShdw>
                </a:effectLst>
                <a:latin typeface="+mn-lt"/>
              </a:rPr>
              <a:t>‘Seascape’</a:t>
            </a:r>
          </a:p>
        </p:txBody>
      </p:sp>
      <p:sp>
        <p:nvSpPr>
          <p:cNvPr id="10" name="TextBox 9"/>
          <p:cNvSpPr txBox="1"/>
          <p:nvPr/>
        </p:nvSpPr>
        <p:spPr>
          <a:xfrm>
            <a:off x="5908675" y="12700"/>
            <a:ext cx="1474788" cy="584200"/>
          </a:xfrm>
          <a:prstGeom prst="rect">
            <a:avLst/>
          </a:prstGeom>
          <a:noFill/>
        </p:spPr>
        <p:txBody>
          <a:bodyPr wrap="none">
            <a:spAutoFit/>
          </a:bodyPr>
          <a:lstStyle/>
          <a:p>
            <a:pPr fontAlgn="auto">
              <a:spcBef>
                <a:spcPts val="0"/>
              </a:spcBef>
              <a:spcAft>
                <a:spcPts val="0"/>
              </a:spcAft>
              <a:defRPr/>
            </a:pPr>
            <a:r>
              <a:rPr lang="en-US" sz="3200" b="1" dirty="0">
                <a:solidFill>
                  <a:schemeClr val="bg2"/>
                </a:solidFill>
                <a:effectLst>
                  <a:outerShdw blurRad="38100" dist="38100" dir="2700000" algn="tl">
                    <a:srgbClr val="000000">
                      <a:alpha val="43137"/>
                    </a:srgbClr>
                  </a:outerShdw>
                </a:effectLst>
                <a:latin typeface="+mn-lt"/>
              </a:rPr>
              <a:t>‘Albion’</a:t>
            </a:r>
          </a:p>
        </p:txBody>
      </p:sp>
      <p:sp>
        <p:nvSpPr>
          <p:cNvPr id="11" name="TextBox 10"/>
          <p:cNvSpPr txBox="1"/>
          <p:nvPr/>
        </p:nvSpPr>
        <p:spPr>
          <a:xfrm>
            <a:off x="1285875" y="3540125"/>
            <a:ext cx="2087563" cy="584200"/>
          </a:xfrm>
          <a:prstGeom prst="rect">
            <a:avLst/>
          </a:prstGeom>
          <a:noFill/>
        </p:spPr>
        <p:txBody>
          <a:bodyPr wrap="none">
            <a:spAutoFit/>
          </a:bodyPr>
          <a:lstStyle/>
          <a:p>
            <a:pPr fontAlgn="auto">
              <a:spcBef>
                <a:spcPts val="0"/>
              </a:spcBef>
              <a:spcAft>
                <a:spcPts val="0"/>
              </a:spcAft>
              <a:defRPr/>
            </a:pPr>
            <a:r>
              <a:rPr lang="en-US" sz="3200" b="1" dirty="0">
                <a:solidFill>
                  <a:schemeClr val="bg2"/>
                </a:solidFill>
                <a:effectLst>
                  <a:outerShdw blurRad="38100" dist="38100" dir="2700000" algn="tl">
                    <a:srgbClr val="000000">
                      <a:alpha val="43137"/>
                    </a:srgbClr>
                  </a:outerShdw>
                </a:effectLst>
                <a:latin typeface="+mn-lt"/>
              </a:rPr>
              <a:t>‘Monterey’</a:t>
            </a:r>
          </a:p>
        </p:txBody>
      </p:sp>
      <p:sp>
        <p:nvSpPr>
          <p:cNvPr id="12" name="TextBox 11"/>
          <p:cNvSpPr txBox="1"/>
          <p:nvPr/>
        </p:nvSpPr>
        <p:spPr>
          <a:xfrm>
            <a:off x="5945188" y="3540125"/>
            <a:ext cx="1638300" cy="584200"/>
          </a:xfrm>
          <a:prstGeom prst="rect">
            <a:avLst/>
          </a:prstGeom>
          <a:noFill/>
        </p:spPr>
        <p:txBody>
          <a:bodyPr wrap="none">
            <a:spAutoFit/>
          </a:bodyPr>
          <a:lstStyle/>
          <a:p>
            <a:pPr fontAlgn="auto">
              <a:spcBef>
                <a:spcPts val="0"/>
              </a:spcBef>
              <a:spcAft>
                <a:spcPts val="0"/>
              </a:spcAft>
              <a:defRPr/>
            </a:pPr>
            <a:r>
              <a:rPr lang="en-US" sz="3200" b="1" dirty="0">
                <a:solidFill>
                  <a:schemeClr val="bg2"/>
                </a:solidFill>
                <a:effectLst>
                  <a:outerShdw blurRad="38100" dist="38100" dir="2700000" algn="tl">
                    <a:srgbClr val="000000">
                      <a:alpha val="43137"/>
                    </a:srgbClr>
                  </a:outerShdw>
                </a:effectLst>
                <a:latin typeface="+mn-lt"/>
              </a:rPr>
              <a:t>‘Portola’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00 Work Documents\Fruit Lab GIFVL\Projects\Breeding\strawberry breeding\post harvest\1rst project\Photos\strawberry photos day 14\0609--d14-07.JPG"/>
          <p:cNvPicPr>
            <a:picLocks noChangeAspect="1" noChangeArrowheads="1"/>
          </p:cNvPicPr>
          <p:nvPr/>
        </p:nvPicPr>
        <p:blipFill>
          <a:blip r:embed="rId3" cstate="print"/>
          <a:srcRect/>
          <a:stretch>
            <a:fillRect/>
          </a:stretch>
        </p:blipFill>
        <p:spPr bwMode="auto">
          <a:xfrm>
            <a:off x="0" y="3490913"/>
            <a:ext cx="5743575" cy="3367087"/>
          </a:xfrm>
          <a:prstGeom prst="rect">
            <a:avLst/>
          </a:prstGeom>
          <a:noFill/>
          <a:ln w="9525">
            <a:noFill/>
            <a:miter lim="800000"/>
            <a:headEnd/>
            <a:tailEnd/>
          </a:ln>
        </p:spPr>
      </p:pic>
      <p:pic>
        <p:nvPicPr>
          <p:cNvPr id="25603" name="Picture 1" descr="D:\00 Work Documents\Fruit Lab GIFVL\Projects\Breeding\strawberry breeding\summer fall production systems\low tunnels\Genotypes\fruit in clamshells\IMG_0509.jpg"/>
          <p:cNvPicPr>
            <a:picLocks noChangeAspect="1" noChangeArrowheads="1"/>
          </p:cNvPicPr>
          <p:nvPr/>
        </p:nvPicPr>
        <p:blipFill>
          <a:blip r:embed="rId4" cstate="print"/>
          <a:srcRect/>
          <a:stretch>
            <a:fillRect/>
          </a:stretch>
        </p:blipFill>
        <p:spPr bwMode="auto">
          <a:xfrm>
            <a:off x="0" y="0"/>
            <a:ext cx="5735638" cy="3451225"/>
          </a:xfrm>
          <a:prstGeom prst="rect">
            <a:avLst/>
          </a:prstGeom>
          <a:noFill/>
          <a:ln w="9525">
            <a:noFill/>
            <a:miter lim="800000"/>
            <a:headEnd/>
            <a:tailEnd/>
          </a:ln>
        </p:spPr>
      </p:pic>
      <p:sp>
        <p:nvSpPr>
          <p:cNvPr id="4" name="TextBox 3"/>
          <p:cNvSpPr txBox="1"/>
          <p:nvPr/>
        </p:nvSpPr>
        <p:spPr>
          <a:xfrm>
            <a:off x="5727700" y="887413"/>
            <a:ext cx="3254375" cy="1200150"/>
          </a:xfrm>
          <a:prstGeom prst="rect">
            <a:avLst/>
          </a:prstGeom>
          <a:noFill/>
        </p:spPr>
        <p:txBody>
          <a:bodyPr>
            <a:spAutoFit/>
          </a:bodyPr>
          <a:lstStyle/>
          <a:p>
            <a:pPr fontAlgn="auto">
              <a:spcBef>
                <a:spcPts val="0"/>
              </a:spcBef>
              <a:spcAft>
                <a:spcPts val="0"/>
              </a:spcAft>
              <a:defRPr/>
            </a:pPr>
            <a:r>
              <a:rPr lang="en-US" sz="2400" b="1" dirty="0">
                <a:effectLst>
                  <a:outerShdw blurRad="38100" dist="38100" dir="2700000" algn="tl">
                    <a:srgbClr val="000000">
                      <a:alpha val="43137"/>
                    </a:srgbClr>
                  </a:outerShdw>
                </a:effectLst>
                <a:latin typeface="+mn-lt"/>
              </a:rPr>
              <a:t>Fruit from tunnels. </a:t>
            </a:r>
          </a:p>
          <a:p>
            <a:pPr fontAlgn="auto">
              <a:spcBef>
                <a:spcPts val="0"/>
              </a:spcBef>
              <a:spcAft>
                <a:spcPts val="0"/>
              </a:spcAft>
              <a:defRPr/>
            </a:pPr>
            <a:endParaRPr lang="en-US" sz="2400" b="1"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sz="2400" b="1" dirty="0">
                <a:effectLst>
                  <a:outerShdw blurRad="38100" dist="38100" dir="2700000" algn="tl">
                    <a:srgbClr val="000000">
                      <a:alpha val="43137"/>
                    </a:srgbClr>
                  </a:outerShdw>
                </a:effectLst>
                <a:latin typeface="+mn-lt"/>
              </a:rPr>
              <a:t>And NO FUNGICIDES!</a:t>
            </a:r>
            <a:endParaRPr lang="en-US" sz="2400" dirty="0">
              <a:latin typeface="+mn-lt"/>
            </a:endParaRPr>
          </a:p>
        </p:txBody>
      </p:sp>
      <p:sp>
        <p:nvSpPr>
          <p:cNvPr id="5" name="TextBox 4"/>
          <p:cNvSpPr txBox="1"/>
          <p:nvPr/>
        </p:nvSpPr>
        <p:spPr>
          <a:xfrm>
            <a:off x="5903913" y="3976688"/>
            <a:ext cx="3240087" cy="1938992"/>
          </a:xfrm>
          <a:prstGeom prst="rect">
            <a:avLst/>
          </a:prstGeom>
          <a:noFill/>
        </p:spPr>
        <p:txBody>
          <a:bodyPr>
            <a:spAutoFit/>
          </a:bodyPr>
          <a:lstStyle/>
          <a:p>
            <a:pPr fontAlgn="auto">
              <a:spcBef>
                <a:spcPts val="0"/>
              </a:spcBef>
              <a:spcAft>
                <a:spcPts val="0"/>
              </a:spcAft>
              <a:defRPr/>
            </a:pPr>
            <a:r>
              <a:rPr lang="en-US" sz="2400" b="1" dirty="0">
                <a:effectLst>
                  <a:outerShdw blurRad="38100" dist="38100" dir="2700000" algn="tl">
                    <a:srgbClr val="000000">
                      <a:alpha val="43137"/>
                    </a:srgbClr>
                  </a:outerShdw>
                </a:effectLst>
                <a:latin typeface="+mn-lt"/>
              </a:rPr>
              <a:t>This is Botrytis fruit rot. We did NOT see Botrytis in the tunnel fruit, even after </a:t>
            </a:r>
            <a:r>
              <a:rPr lang="en-US" sz="2400" b="1" dirty="0" smtClean="0">
                <a:effectLst>
                  <a:outerShdw blurRad="38100" dist="38100" dir="2700000" algn="tl">
                    <a:srgbClr val="000000">
                      <a:alpha val="43137"/>
                    </a:srgbClr>
                  </a:outerShdw>
                </a:effectLst>
                <a:latin typeface="+mn-lt"/>
              </a:rPr>
              <a:t>storage. </a:t>
            </a:r>
            <a:endParaRPr lang="en-US" sz="24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00 Work Documents\Fruit Lab GIFVL\Projects\Breeding\strawberry breeding\summer fall production systems\low tunnels\IMG_0429.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3594</TotalTime>
  <Words>5521</Words>
  <Application>Microsoft Office PowerPoint</Application>
  <PresentationFormat>On-screen Show (4:3)</PresentationFormat>
  <Paragraphs>343</Paragraphs>
  <Slides>66</Slides>
  <Notes>66</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1_Office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Significant modifications</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LewersK</dc:creator>
  <cp:lastModifiedBy>lewersk</cp:lastModifiedBy>
  <cp:revision>76</cp:revision>
  <dcterms:created xsi:type="dcterms:W3CDTF">2006-08-16T00:00:00Z</dcterms:created>
  <dcterms:modified xsi:type="dcterms:W3CDTF">2015-05-19T11:51:52Z</dcterms:modified>
</cp:coreProperties>
</file>